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9" r:id="rId2"/>
    <p:sldId id="355" r:id="rId3"/>
    <p:sldId id="356" r:id="rId4"/>
    <p:sldId id="357" r:id="rId5"/>
    <p:sldId id="354" r:id="rId6"/>
    <p:sldId id="342" r:id="rId7"/>
    <p:sldId id="320" r:id="rId8"/>
    <p:sldId id="344" r:id="rId9"/>
    <p:sldId id="345" r:id="rId10"/>
    <p:sldId id="346" r:id="rId11"/>
    <p:sldId id="347" r:id="rId12"/>
    <p:sldId id="348" r:id="rId13"/>
    <p:sldId id="349" r:id="rId14"/>
    <p:sldId id="350" r:id="rId15"/>
    <p:sldId id="351" r:id="rId16"/>
    <p:sldId id="353" r:id="rId17"/>
    <p:sldId id="352" r:id="rId18"/>
    <p:sldId id="337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F1C21"/>
    <a:srgbClr val="541818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588" autoAdjust="0"/>
    <p:restoredTop sz="87612" autoAdjust="0"/>
  </p:normalViewPr>
  <p:slideViewPr>
    <p:cSldViewPr>
      <p:cViewPr>
        <p:scale>
          <a:sx n="70" d="100"/>
          <a:sy n="70" d="100"/>
        </p:scale>
        <p:origin x="-1854" y="-696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62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770"/>
    </p:cViewPr>
  </p:sorterViewPr>
  <p:notesViewPr>
    <p:cSldViewPr>
      <p:cViewPr>
        <p:scale>
          <a:sx n="100" d="100"/>
          <a:sy n="100" d="100"/>
        </p:scale>
        <p:origin x="-1908" y="-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33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41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gif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image" Target="../media/image55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33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41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729FB-8094-4EF7-BB1F-A00ECBB64B8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9FB2E-860F-4402-802C-03E595E321DC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- MDGs managed to</a:t>
          </a:r>
          <a:r>
            <a:rPr lang="en-GB" sz="20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GB" sz="18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mobilize support</a:t>
          </a:r>
          <a:r>
            <a:rPr lang="en-GB" sz="2000" dirty="0" smtClean="0"/>
            <a:t> for a global development agenda </a:t>
          </a:r>
        </a:p>
        <a:p>
          <a:r>
            <a:rPr lang="en-GB" sz="2000" dirty="0" smtClean="0"/>
            <a:t>- Developed by a small group of experts and </a:t>
          </a:r>
          <a:r>
            <a:rPr lang="en-GB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not member state driven</a:t>
          </a:r>
          <a:r>
            <a:rPr lang="en-GB" sz="2000" b="1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en-US" sz="2000" b="1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r>
            <a:rPr lang="en-GB" sz="2000" dirty="0" smtClean="0"/>
            <a:t>- Too much </a:t>
          </a:r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aid focused/donor driven</a:t>
          </a:r>
          <a:r>
            <a:rPr lang="en-GB" sz="2000" dirty="0" smtClean="0"/>
            <a:t> and</a:t>
          </a:r>
          <a:endParaRPr lang="en-US" sz="2000" dirty="0" smtClean="0"/>
        </a:p>
        <a:p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- Overlooked</a:t>
          </a:r>
          <a:r>
            <a:rPr lang="en-GB" sz="2000" dirty="0" smtClean="0"/>
            <a:t> the issue of </a:t>
          </a:r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inequality</a:t>
          </a:r>
          <a:endParaRPr lang="en-US" sz="2000" dirty="0" smtClean="0">
            <a:solidFill>
              <a:schemeClr val="accent6">
                <a:lumMod val="60000"/>
                <a:lumOff val="40000"/>
              </a:schemeClr>
            </a:solidFill>
            <a:latin typeface="Arial Black" panose="020B0A04020102020204" pitchFamily="34" charset="0"/>
          </a:endParaRPr>
        </a:p>
        <a:p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- Lack of</a:t>
          </a:r>
          <a:r>
            <a:rPr lang="en-GB" sz="2000" dirty="0" smtClean="0"/>
            <a:t> implementation of Principle 10 of Rio Commitment regarding </a:t>
          </a:r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“public participation”</a:t>
          </a:r>
          <a:r>
            <a:rPr lang="en-GB" sz="2000" dirty="0" smtClean="0"/>
            <a:t> into the MDGs </a:t>
          </a:r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at all levels</a:t>
          </a:r>
          <a:r>
            <a:rPr lang="en-GB" sz="2000" dirty="0" smtClean="0"/>
            <a:t> (local, national, regional, global) during various phases starting from analysis to planning, budget allocation and implementation etc…)</a:t>
          </a:r>
          <a:endParaRPr lang="en-US" sz="1400" dirty="0"/>
        </a:p>
      </dgm:t>
    </dgm:pt>
    <dgm:pt modelId="{C486201D-FC6C-48B5-9C3A-A67C795BF9AD}" type="parTrans" cxnId="{E942EA48-C6E3-4E30-AB2A-52F4EA24D835}">
      <dgm:prSet/>
      <dgm:spPr/>
      <dgm:t>
        <a:bodyPr/>
        <a:lstStyle/>
        <a:p>
          <a:endParaRPr lang="en-US"/>
        </a:p>
      </dgm:t>
    </dgm:pt>
    <dgm:pt modelId="{0EB6CF22-4543-4F69-8059-438331631D80}" type="sibTrans" cxnId="{E942EA48-C6E3-4E30-AB2A-52F4EA24D835}">
      <dgm:prSet/>
      <dgm:spPr/>
      <dgm:t>
        <a:bodyPr/>
        <a:lstStyle/>
        <a:p>
          <a:endParaRPr lang="en-US"/>
        </a:p>
      </dgm:t>
    </dgm:pt>
    <dgm:pt modelId="{181E2BC3-C7A5-4E48-974E-3CF3EC692E13}" type="pres">
      <dgm:prSet presAssocID="{6B5729FB-8094-4EF7-BB1F-A00ECBB64B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E2D1E-5765-4F61-8C83-63B837ADFF7C}" type="pres">
      <dgm:prSet presAssocID="{96D9FB2E-860F-4402-802C-03E595E321DC}" presName="comp" presStyleCnt="0"/>
      <dgm:spPr/>
    </dgm:pt>
    <dgm:pt modelId="{FD96FB74-DB56-4A65-81EF-DB621126F346}" type="pres">
      <dgm:prSet presAssocID="{96D9FB2E-860F-4402-802C-03E595E321DC}" presName="box" presStyleLbl="node1" presStyleIdx="0" presStyleCnt="1" custScaleY="139870" custLinFactNeighborY="6043"/>
      <dgm:spPr/>
      <dgm:t>
        <a:bodyPr/>
        <a:lstStyle/>
        <a:p>
          <a:endParaRPr lang="en-US"/>
        </a:p>
      </dgm:t>
    </dgm:pt>
    <dgm:pt modelId="{C9D990F8-1A61-436E-89DC-08F2734A2B2F}" type="pres">
      <dgm:prSet presAssocID="{96D9FB2E-860F-4402-802C-03E595E321DC}" presName="img" presStyleLbl="fgImgPlace1" presStyleIdx="0" presStyleCnt="1" custScaleX="97143" custScaleY="163760" custLinFactNeighborX="-9884" custLinFactNeighborY="9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787150-7A91-4070-A3E7-876839724FF5}" type="pres">
      <dgm:prSet presAssocID="{96D9FB2E-860F-4402-802C-03E595E321D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2EA48-C6E3-4E30-AB2A-52F4EA24D835}" srcId="{6B5729FB-8094-4EF7-BB1F-A00ECBB64B84}" destId="{96D9FB2E-860F-4402-802C-03E595E321DC}" srcOrd="0" destOrd="0" parTransId="{C486201D-FC6C-48B5-9C3A-A67C795BF9AD}" sibTransId="{0EB6CF22-4543-4F69-8059-438331631D80}"/>
    <dgm:cxn modelId="{D0E5E635-A6D7-4EEB-8EEC-3E9E0B1ABF5F}" type="presOf" srcId="{96D9FB2E-860F-4402-802C-03E595E321DC}" destId="{FD96FB74-DB56-4A65-81EF-DB621126F346}" srcOrd="0" destOrd="0" presId="urn:microsoft.com/office/officeart/2005/8/layout/vList4"/>
    <dgm:cxn modelId="{CAE43D7A-6554-4B74-BE10-7CA4D16F9888}" type="presOf" srcId="{96D9FB2E-860F-4402-802C-03E595E321DC}" destId="{4A787150-7A91-4070-A3E7-876839724FF5}" srcOrd="1" destOrd="0" presId="urn:microsoft.com/office/officeart/2005/8/layout/vList4"/>
    <dgm:cxn modelId="{7B53B1CC-A050-4F51-A548-5AEC5BF3A5AB}" type="presOf" srcId="{6B5729FB-8094-4EF7-BB1F-A00ECBB64B84}" destId="{181E2BC3-C7A5-4E48-974E-3CF3EC692E13}" srcOrd="0" destOrd="0" presId="urn:microsoft.com/office/officeart/2005/8/layout/vList4"/>
    <dgm:cxn modelId="{96C26058-20E4-46C9-9949-5FF4DC933E48}" type="presParOf" srcId="{181E2BC3-C7A5-4E48-974E-3CF3EC692E13}" destId="{BD7E2D1E-5765-4F61-8C83-63B837ADFF7C}" srcOrd="0" destOrd="0" presId="urn:microsoft.com/office/officeart/2005/8/layout/vList4"/>
    <dgm:cxn modelId="{C8635CD4-E36E-4193-BF59-CC97798474C9}" type="presParOf" srcId="{BD7E2D1E-5765-4F61-8C83-63B837ADFF7C}" destId="{FD96FB74-DB56-4A65-81EF-DB621126F346}" srcOrd="0" destOrd="0" presId="urn:microsoft.com/office/officeart/2005/8/layout/vList4"/>
    <dgm:cxn modelId="{A5E2888C-624E-4E8D-8CF8-7FAEED773E61}" type="presParOf" srcId="{BD7E2D1E-5765-4F61-8C83-63B837ADFF7C}" destId="{C9D990F8-1A61-436E-89DC-08F2734A2B2F}" srcOrd="1" destOrd="0" presId="urn:microsoft.com/office/officeart/2005/8/layout/vList4"/>
    <dgm:cxn modelId="{32AA4EEC-3C1B-4CD1-8A2A-8FC79129E373}" type="presParOf" srcId="{BD7E2D1E-5765-4F61-8C83-63B837ADFF7C}" destId="{4A787150-7A91-4070-A3E7-876839724F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 custT="1"/>
      <dgm:spPr/>
      <dgm:t>
        <a:bodyPr/>
        <a:lstStyle/>
        <a:p>
          <a:pPr algn="r"/>
          <a:r>
            <a:rPr lang="en-US" sz="1600" dirty="0" smtClean="0"/>
            <a:t>Through our contribution to the implementation of Sendai Framework for DRR and engagement  in global campaigns on Urban Resilience. Implementation of Urban DRR &amp; Resilience programmes at national/local levels  (including response)</a:t>
          </a:r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BDCCCB75-3032-4DA6-BC29-63B45E5BAD37}">
      <dgm:prSet custT="1"/>
      <dgm:spPr/>
      <dgm:t>
        <a:bodyPr/>
        <a:lstStyle/>
        <a:p>
          <a:pPr algn="r"/>
          <a:r>
            <a:rPr lang="en-US" sz="2000" dirty="0" smtClean="0"/>
            <a:t>Advocacy at all level</a:t>
          </a:r>
          <a:r>
            <a:rPr lang="en-US" sz="1500" dirty="0" smtClean="0"/>
            <a:t>s</a:t>
          </a:r>
          <a:endParaRPr lang="en-US" sz="1500" dirty="0"/>
        </a:p>
      </dgm:t>
    </dgm:pt>
    <dgm:pt modelId="{67704949-8B7B-4E57-B136-A14A51C5D3FC}" type="parTrans" cxnId="{A877A312-CBC6-494E-BC35-F81444D2F5C2}">
      <dgm:prSet/>
      <dgm:spPr/>
      <dgm:t>
        <a:bodyPr/>
        <a:lstStyle/>
        <a:p>
          <a:endParaRPr lang="en-US"/>
        </a:p>
      </dgm:t>
    </dgm:pt>
    <dgm:pt modelId="{C76F7483-D92F-4B4C-95E1-CADF3AA19E66}" type="sibTrans" cxnId="{A877A312-CBC6-494E-BC35-F81444D2F5C2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2" custScaleY="205454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2" custScaleX="126115" custScaleY="256817" custLinFactNeighborX="-1242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F4AB39-5A23-47C8-8F7F-42062F8460F8}" type="pres">
      <dgm:prSet presAssocID="{F50AEB25-E688-46B1-BB94-60B3F2D3D3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883D5-467D-4259-9679-102947E93CF2}" type="pres">
      <dgm:prSet presAssocID="{5AF60C26-1535-4468-A1FF-0439D27917F9}" presName="spacer" presStyleCnt="0"/>
      <dgm:spPr/>
    </dgm:pt>
    <dgm:pt modelId="{4D7F8C09-8797-41D4-93FB-AC244077DA57}" type="pres">
      <dgm:prSet presAssocID="{BDCCCB75-3032-4DA6-BC29-63B45E5BAD37}" presName="comp" presStyleCnt="0"/>
      <dgm:spPr/>
    </dgm:pt>
    <dgm:pt modelId="{CBA62AB6-C8CA-49E4-A3DD-5AC6297F8A47}" type="pres">
      <dgm:prSet presAssocID="{BDCCCB75-3032-4DA6-BC29-63B45E5BAD37}" presName="box" presStyleLbl="node1" presStyleIdx="1" presStyleCnt="2" custScaleY="133423"/>
      <dgm:spPr/>
      <dgm:t>
        <a:bodyPr/>
        <a:lstStyle/>
        <a:p>
          <a:endParaRPr lang="en-US"/>
        </a:p>
      </dgm:t>
    </dgm:pt>
    <dgm:pt modelId="{BD2D9358-2B97-4031-AA20-AA6C22FEB9F3}" type="pres">
      <dgm:prSet presAssocID="{BDCCCB75-3032-4DA6-BC29-63B45E5BAD37}" presName="img" presStyleLbl="fgImgPlace1" presStyleIdx="1" presStyleCnt="2" custScaleX="119030" custScaleY="167103" custLinFactNeighborX="142" custLinFactNeighborY="372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324BB88-897D-4522-8AF4-368CB3B7033C}" type="pres">
      <dgm:prSet presAssocID="{BDCCCB75-3032-4DA6-BC29-63B45E5BAD3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ACECBE29-5E95-47C0-907A-D92A52D7E5D0}" type="presOf" srcId="{4851B474-75B4-45C7-8FC8-3E1182CD8555}" destId="{6565AB6D-77FE-490A-818F-2D5AC40E4BF4}" srcOrd="0" destOrd="0" presId="urn:microsoft.com/office/officeart/2005/8/layout/vList4"/>
    <dgm:cxn modelId="{9BAD6652-A04D-400A-A876-B9D87564F605}" type="presOf" srcId="{F50AEB25-E688-46B1-BB94-60B3F2D3D37E}" destId="{0CF4AB39-5A23-47C8-8F7F-42062F8460F8}" srcOrd="1" destOrd="0" presId="urn:microsoft.com/office/officeart/2005/8/layout/vList4"/>
    <dgm:cxn modelId="{DB3FD914-5A00-404A-A2E0-02F6D1A7702B}" type="presOf" srcId="{BDCCCB75-3032-4DA6-BC29-63B45E5BAD37}" destId="{CBA62AB6-C8CA-49E4-A3DD-5AC6297F8A47}" srcOrd="0" destOrd="0" presId="urn:microsoft.com/office/officeart/2005/8/layout/vList4"/>
    <dgm:cxn modelId="{BAB349FE-5304-483F-BB77-482F2E8C7432}" type="presOf" srcId="{F50AEB25-E688-46B1-BB94-60B3F2D3D37E}" destId="{D29B8C34-093F-4138-9298-F61AEF6D6793}" srcOrd="0" destOrd="0" presId="urn:microsoft.com/office/officeart/2005/8/layout/vList4"/>
    <dgm:cxn modelId="{A877A312-CBC6-494E-BC35-F81444D2F5C2}" srcId="{4851B474-75B4-45C7-8FC8-3E1182CD8555}" destId="{BDCCCB75-3032-4DA6-BC29-63B45E5BAD37}" srcOrd="1" destOrd="0" parTransId="{67704949-8B7B-4E57-B136-A14A51C5D3FC}" sibTransId="{C76F7483-D92F-4B4C-95E1-CADF3AA19E66}"/>
    <dgm:cxn modelId="{49977474-9AB7-4A24-978C-AB86ECC38186}" type="presOf" srcId="{BDCCCB75-3032-4DA6-BC29-63B45E5BAD37}" destId="{1324BB88-897D-4522-8AF4-368CB3B7033C}" srcOrd="1" destOrd="0" presId="urn:microsoft.com/office/officeart/2005/8/layout/vList4"/>
    <dgm:cxn modelId="{EF6DB213-6921-4119-91F1-69A9C4065D8C}" type="presParOf" srcId="{6565AB6D-77FE-490A-818F-2D5AC40E4BF4}" destId="{4452C4AA-BB96-4308-9C03-4BDE5FF9C1B4}" srcOrd="0" destOrd="0" presId="urn:microsoft.com/office/officeart/2005/8/layout/vList4"/>
    <dgm:cxn modelId="{866CC8D0-0CBA-416C-BD49-0FE4C8532E35}" type="presParOf" srcId="{4452C4AA-BB96-4308-9C03-4BDE5FF9C1B4}" destId="{D29B8C34-093F-4138-9298-F61AEF6D6793}" srcOrd="0" destOrd="0" presId="urn:microsoft.com/office/officeart/2005/8/layout/vList4"/>
    <dgm:cxn modelId="{8BE42067-4BAF-4CEE-AC8E-C315F96DB12A}" type="presParOf" srcId="{4452C4AA-BB96-4308-9C03-4BDE5FF9C1B4}" destId="{4BFA344F-D0F2-4273-A9D4-D686347A631C}" srcOrd="1" destOrd="0" presId="urn:microsoft.com/office/officeart/2005/8/layout/vList4"/>
    <dgm:cxn modelId="{BB841274-890E-4766-9B76-3C81C014B026}" type="presParOf" srcId="{4452C4AA-BB96-4308-9C03-4BDE5FF9C1B4}" destId="{0CF4AB39-5A23-47C8-8F7F-42062F8460F8}" srcOrd="2" destOrd="0" presId="urn:microsoft.com/office/officeart/2005/8/layout/vList4"/>
    <dgm:cxn modelId="{EC249E39-1AFB-48F4-A83D-3499057F2C89}" type="presParOf" srcId="{6565AB6D-77FE-490A-818F-2D5AC40E4BF4}" destId="{FF0883D5-467D-4259-9679-102947E93CF2}" srcOrd="1" destOrd="0" presId="urn:microsoft.com/office/officeart/2005/8/layout/vList4"/>
    <dgm:cxn modelId="{4D96F2B8-D9AA-4297-91AD-64746ED7DC54}" type="presParOf" srcId="{6565AB6D-77FE-490A-818F-2D5AC40E4BF4}" destId="{4D7F8C09-8797-41D4-93FB-AC244077DA57}" srcOrd="2" destOrd="0" presId="urn:microsoft.com/office/officeart/2005/8/layout/vList4"/>
    <dgm:cxn modelId="{0EA020CC-5C84-4FA5-B87A-2C860BFE3898}" type="presParOf" srcId="{4D7F8C09-8797-41D4-93FB-AC244077DA57}" destId="{CBA62AB6-C8CA-49E4-A3DD-5AC6297F8A47}" srcOrd="0" destOrd="0" presId="urn:microsoft.com/office/officeart/2005/8/layout/vList4"/>
    <dgm:cxn modelId="{0A6AE879-3939-4B42-8882-9C0BB3C1CAB6}" type="presParOf" srcId="{4D7F8C09-8797-41D4-93FB-AC244077DA57}" destId="{BD2D9358-2B97-4031-AA20-AA6C22FEB9F3}" srcOrd="1" destOrd="0" presId="urn:microsoft.com/office/officeart/2005/8/layout/vList4"/>
    <dgm:cxn modelId="{D1C7B5B8-099C-4036-925E-7E1DE1064140}" type="presParOf" srcId="{4D7F8C09-8797-41D4-93FB-AC244077DA57}" destId="{1324BB88-897D-4522-8AF4-368CB3B7033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 custT="1"/>
      <dgm:spPr/>
      <dgm:t>
        <a:bodyPr/>
        <a:lstStyle/>
        <a:p>
          <a:pPr algn="r">
            <a:spcAft>
              <a:spcPts val="0"/>
            </a:spcAft>
          </a:pPr>
          <a:r>
            <a:rPr lang="en-US" sz="2000" dirty="0" smtClean="0"/>
            <a:t>Through engagement in National Implementation Plans on Climate Change, Early Warning Early Action</a:t>
          </a:r>
        </a:p>
        <a:p>
          <a:pPr algn="r">
            <a:spcAft>
              <a:spcPts val="0"/>
            </a:spcAft>
          </a:pPr>
          <a:r>
            <a:rPr lang="en-US" sz="2000" dirty="0" smtClean="0"/>
            <a:t>Small Scale Mitigation (mangrove,</a:t>
          </a:r>
        </a:p>
        <a:p>
          <a:pPr algn="r">
            <a:spcAft>
              <a:spcPts val="0"/>
            </a:spcAft>
          </a:pPr>
          <a:r>
            <a:rPr lang="en-US" sz="2000" dirty="0" smtClean="0"/>
            <a:t> tree plantations / reforestation..)</a:t>
          </a:r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A24FC53C-61D2-4422-BEA2-4DCB1B6A312E}">
      <dgm:prSet custT="1"/>
      <dgm:spPr/>
      <dgm:t>
        <a:bodyPr/>
        <a:lstStyle/>
        <a:p>
          <a:pPr algn="r"/>
          <a:r>
            <a:rPr lang="en-US" sz="1800" dirty="0" smtClean="0"/>
            <a:t>Advocacy at all levels</a:t>
          </a:r>
          <a:endParaRPr lang="en-US" sz="1800" dirty="0"/>
        </a:p>
      </dgm:t>
    </dgm:pt>
    <dgm:pt modelId="{FFEB6B3F-714B-4942-8700-7E839F271004}" type="parTrans" cxnId="{786F4A9A-5971-4829-BEA8-B910BB23BDD4}">
      <dgm:prSet/>
      <dgm:spPr/>
      <dgm:t>
        <a:bodyPr/>
        <a:lstStyle/>
        <a:p>
          <a:endParaRPr lang="en-US"/>
        </a:p>
      </dgm:t>
    </dgm:pt>
    <dgm:pt modelId="{28B21512-97D7-46DC-B79A-5013C5E560FC}" type="sibTrans" cxnId="{786F4A9A-5971-4829-BEA8-B910BB23BDD4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2" custScaleY="172163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2" custScaleX="101678" custScaleY="143108" custLinFactNeighborX="-91" custLinFactNeighborY="92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F4AB39-5A23-47C8-8F7F-42062F8460F8}" type="pres">
      <dgm:prSet presAssocID="{F50AEB25-E688-46B1-BB94-60B3F2D3D3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1D8F-96B6-482B-A3E8-B10D6B5C1038}" type="pres">
      <dgm:prSet presAssocID="{5AF60C26-1535-4468-A1FF-0439D27917F9}" presName="spacer" presStyleCnt="0"/>
      <dgm:spPr/>
    </dgm:pt>
    <dgm:pt modelId="{890758BB-7F5D-471F-8146-D61AA2375E15}" type="pres">
      <dgm:prSet presAssocID="{A24FC53C-61D2-4422-BEA2-4DCB1B6A312E}" presName="comp" presStyleCnt="0"/>
      <dgm:spPr/>
    </dgm:pt>
    <dgm:pt modelId="{EFE36D07-09A9-46E8-9D99-79FCD4AB2902}" type="pres">
      <dgm:prSet presAssocID="{A24FC53C-61D2-4422-BEA2-4DCB1B6A312E}" presName="box" presStyleLbl="node1" presStyleIdx="1" presStyleCnt="2"/>
      <dgm:spPr/>
      <dgm:t>
        <a:bodyPr/>
        <a:lstStyle/>
        <a:p>
          <a:endParaRPr lang="en-US"/>
        </a:p>
      </dgm:t>
    </dgm:pt>
    <dgm:pt modelId="{EA41CFA6-CD74-49C5-AEC2-FC217CC6E4DB}" type="pres">
      <dgm:prSet presAssocID="{A24FC53C-61D2-4422-BEA2-4DCB1B6A312E}" presName="img" presStyleLbl="fgImgPlace1" presStyleIdx="1" presStyleCnt="2" custScaleX="97949" custScaleY="10986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FBDDB8E-7359-475F-BE44-7A150F2E64CD}" type="pres">
      <dgm:prSet presAssocID="{A24FC53C-61D2-4422-BEA2-4DCB1B6A312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2D0D685A-57A3-4706-BB64-C5FBD81DD5F9}" type="presOf" srcId="{F50AEB25-E688-46B1-BB94-60B3F2D3D37E}" destId="{D29B8C34-093F-4138-9298-F61AEF6D6793}" srcOrd="0" destOrd="0" presId="urn:microsoft.com/office/officeart/2005/8/layout/vList4"/>
    <dgm:cxn modelId="{786F4A9A-5971-4829-BEA8-B910BB23BDD4}" srcId="{4851B474-75B4-45C7-8FC8-3E1182CD8555}" destId="{A24FC53C-61D2-4422-BEA2-4DCB1B6A312E}" srcOrd="1" destOrd="0" parTransId="{FFEB6B3F-714B-4942-8700-7E839F271004}" sibTransId="{28B21512-97D7-46DC-B79A-5013C5E560FC}"/>
    <dgm:cxn modelId="{7D85331E-1B0D-452D-B511-1BD70F3AA2AC}" type="presOf" srcId="{4851B474-75B4-45C7-8FC8-3E1182CD8555}" destId="{6565AB6D-77FE-490A-818F-2D5AC40E4BF4}" srcOrd="0" destOrd="0" presId="urn:microsoft.com/office/officeart/2005/8/layout/vList4"/>
    <dgm:cxn modelId="{6B9E2D05-2938-4A03-B0F7-5E3B4B5E7D37}" type="presOf" srcId="{A24FC53C-61D2-4422-BEA2-4DCB1B6A312E}" destId="{0FBDDB8E-7359-475F-BE44-7A150F2E64CD}" srcOrd="1" destOrd="0" presId="urn:microsoft.com/office/officeart/2005/8/layout/vList4"/>
    <dgm:cxn modelId="{B1FEE524-0C7F-4621-B452-524FAA23B450}" type="presOf" srcId="{F50AEB25-E688-46B1-BB94-60B3F2D3D37E}" destId="{0CF4AB39-5A23-47C8-8F7F-42062F8460F8}" srcOrd="1" destOrd="0" presId="urn:microsoft.com/office/officeart/2005/8/layout/vList4"/>
    <dgm:cxn modelId="{0A994040-54D2-4F39-ACB6-BD0F23126C7F}" type="presOf" srcId="{A24FC53C-61D2-4422-BEA2-4DCB1B6A312E}" destId="{EFE36D07-09A9-46E8-9D99-79FCD4AB2902}" srcOrd="0" destOrd="0" presId="urn:microsoft.com/office/officeart/2005/8/layout/vList4"/>
    <dgm:cxn modelId="{0F944263-6604-492A-9D58-B7246F5904C7}" type="presParOf" srcId="{6565AB6D-77FE-490A-818F-2D5AC40E4BF4}" destId="{4452C4AA-BB96-4308-9C03-4BDE5FF9C1B4}" srcOrd="0" destOrd="0" presId="urn:microsoft.com/office/officeart/2005/8/layout/vList4"/>
    <dgm:cxn modelId="{E418C1B9-DFC9-4E43-B1C8-CFC5A0ADC7BD}" type="presParOf" srcId="{4452C4AA-BB96-4308-9C03-4BDE5FF9C1B4}" destId="{D29B8C34-093F-4138-9298-F61AEF6D6793}" srcOrd="0" destOrd="0" presId="urn:microsoft.com/office/officeart/2005/8/layout/vList4"/>
    <dgm:cxn modelId="{10D44133-10AC-43D1-B0CA-7D0DA0D55C2E}" type="presParOf" srcId="{4452C4AA-BB96-4308-9C03-4BDE5FF9C1B4}" destId="{4BFA344F-D0F2-4273-A9D4-D686347A631C}" srcOrd="1" destOrd="0" presId="urn:microsoft.com/office/officeart/2005/8/layout/vList4"/>
    <dgm:cxn modelId="{B8B7D9E2-739D-4377-B2FE-2AAF8A44AF49}" type="presParOf" srcId="{4452C4AA-BB96-4308-9C03-4BDE5FF9C1B4}" destId="{0CF4AB39-5A23-47C8-8F7F-42062F8460F8}" srcOrd="2" destOrd="0" presId="urn:microsoft.com/office/officeart/2005/8/layout/vList4"/>
    <dgm:cxn modelId="{C9E680F7-A0B2-42B4-A40C-ADEE3EE4F031}" type="presParOf" srcId="{6565AB6D-77FE-490A-818F-2D5AC40E4BF4}" destId="{78451D8F-96B6-482B-A3E8-B10D6B5C1038}" srcOrd="1" destOrd="0" presId="urn:microsoft.com/office/officeart/2005/8/layout/vList4"/>
    <dgm:cxn modelId="{E952416E-B045-4827-B31E-617367CF933A}" type="presParOf" srcId="{6565AB6D-77FE-490A-818F-2D5AC40E4BF4}" destId="{890758BB-7F5D-471F-8146-D61AA2375E15}" srcOrd="2" destOrd="0" presId="urn:microsoft.com/office/officeart/2005/8/layout/vList4"/>
    <dgm:cxn modelId="{FD583561-0B74-452C-A2C3-B1441212E7D5}" type="presParOf" srcId="{890758BB-7F5D-471F-8146-D61AA2375E15}" destId="{EFE36D07-09A9-46E8-9D99-79FCD4AB2902}" srcOrd="0" destOrd="0" presId="urn:microsoft.com/office/officeart/2005/8/layout/vList4"/>
    <dgm:cxn modelId="{486975CD-2641-4D4C-964D-BE90D0D925EE}" type="presParOf" srcId="{890758BB-7F5D-471F-8146-D61AA2375E15}" destId="{EA41CFA6-CD74-49C5-AEC2-FC217CC6E4DB}" srcOrd="1" destOrd="0" presId="urn:microsoft.com/office/officeart/2005/8/layout/vList4"/>
    <dgm:cxn modelId="{A981B10D-20D9-48E9-BC87-72F4D43315F1}" type="presParOf" srcId="{890758BB-7F5D-471F-8146-D61AA2375E15}" destId="{0FBDDB8E-7359-475F-BE44-7A150F2E64C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 custT="1"/>
      <dgm:spPr/>
      <dgm:t>
        <a:bodyPr/>
        <a:lstStyle/>
        <a:p>
          <a:pPr algn="r">
            <a:spcAft>
              <a:spcPts val="0"/>
            </a:spcAft>
          </a:pPr>
          <a:r>
            <a:rPr lang="en-US" sz="1800" dirty="0" smtClean="0"/>
            <a:t> Through our support to the </a:t>
          </a:r>
        </a:p>
        <a:p>
          <a:pPr algn="r">
            <a:spcAft>
              <a:spcPts val="0"/>
            </a:spcAft>
          </a:pPr>
          <a:r>
            <a:rPr lang="en-US" sz="1800" dirty="0" smtClean="0"/>
            <a:t>development and Institutionalization </a:t>
          </a:r>
        </a:p>
        <a:p>
          <a:pPr algn="r">
            <a:spcAft>
              <a:spcPts val="0"/>
            </a:spcAft>
          </a:pPr>
          <a:r>
            <a:rPr lang="en-US" sz="1800" dirty="0" smtClean="0"/>
            <a:t>of legal frameworks for Disaster</a:t>
          </a:r>
        </a:p>
        <a:p>
          <a:pPr algn="r">
            <a:spcAft>
              <a:spcPts val="0"/>
            </a:spcAft>
          </a:pPr>
          <a:r>
            <a:rPr lang="en-US" sz="1800" dirty="0" smtClean="0"/>
            <a:t>Response &amp; Disaster Risk Reduction</a:t>
          </a:r>
          <a:endParaRPr lang="en-US" sz="1600" dirty="0" smtClean="0"/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9CC3A439-08FA-43D2-AEEB-E2931E387944}">
      <dgm:prSet custT="1"/>
      <dgm:spPr/>
      <dgm:t>
        <a:bodyPr/>
        <a:lstStyle/>
        <a:p>
          <a:pPr algn="r"/>
          <a:r>
            <a:rPr lang="en-US" sz="2000" dirty="0" smtClean="0"/>
            <a:t>Advocacy at all levels</a:t>
          </a:r>
          <a:endParaRPr lang="en-US" sz="2000" dirty="0"/>
        </a:p>
      </dgm:t>
    </dgm:pt>
    <dgm:pt modelId="{EB8DEFFA-51E2-4566-B3D1-857909527CE8}" type="parTrans" cxnId="{870E4B4D-0F75-4CFF-8832-597081335949}">
      <dgm:prSet/>
      <dgm:spPr/>
      <dgm:t>
        <a:bodyPr/>
        <a:lstStyle/>
        <a:p>
          <a:endParaRPr lang="en-US"/>
        </a:p>
      </dgm:t>
    </dgm:pt>
    <dgm:pt modelId="{4BD29F85-757E-469B-8B23-7CB16CE32467}" type="sibTrans" cxnId="{870E4B4D-0F75-4CFF-8832-597081335949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2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2" custScaleX="113075" custScaleY="138876" custLinFactNeighborX="-7865" custLinFactNeighborY="-2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F4AB39-5A23-47C8-8F7F-42062F8460F8}" type="pres">
      <dgm:prSet presAssocID="{F50AEB25-E688-46B1-BB94-60B3F2D3D3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FD7A1-1EBC-49A9-99F2-E43C4671AA04}" type="pres">
      <dgm:prSet presAssocID="{5AF60C26-1535-4468-A1FF-0439D27917F9}" presName="spacer" presStyleCnt="0"/>
      <dgm:spPr/>
    </dgm:pt>
    <dgm:pt modelId="{9F99B66A-CE46-4256-A1C5-A9A36064B659}" type="pres">
      <dgm:prSet presAssocID="{9CC3A439-08FA-43D2-AEEB-E2931E387944}" presName="comp" presStyleCnt="0"/>
      <dgm:spPr/>
    </dgm:pt>
    <dgm:pt modelId="{092963B0-4001-4F7F-98C7-B0983287C399}" type="pres">
      <dgm:prSet presAssocID="{9CC3A439-08FA-43D2-AEEB-E2931E387944}" presName="box" presStyleLbl="node1" presStyleIdx="1" presStyleCnt="2"/>
      <dgm:spPr/>
      <dgm:t>
        <a:bodyPr/>
        <a:lstStyle/>
        <a:p>
          <a:endParaRPr lang="en-US"/>
        </a:p>
      </dgm:t>
    </dgm:pt>
    <dgm:pt modelId="{4F7CFFE0-0B5F-4866-83D3-29E0EF96A226}" type="pres">
      <dgm:prSet presAssocID="{9CC3A439-08FA-43D2-AEEB-E2931E387944}" presName="img" presStyleLbl="fgImgPlace1" presStyleIdx="1" presStyleCnt="2" custScaleX="121239" custScaleY="139369" custLinFactNeighborX="-11783" custLinFactNeighborY="270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3615576-5805-4486-81B2-D0AE0E7E4BC4}" type="pres">
      <dgm:prSet presAssocID="{9CC3A439-08FA-43D2-AEEB-E2931E387944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F326BE17-A8F2-46BA-9D46-82EC4F376FDF}" type="presOf" srcId="{9CC3A439-08FA-43D2-AEEB-E2931E387944}" destId="{092963B0-4001-4F7F-98C7-B0983287C399}" srcOrd="0" destOrd="0" presId="urn:microsoft.com/office/officeart/2005/8/layout/vList4"/>
    <dgm:cxn modelId="{B7769CE7-836D-476A-9394-F725EB33C65F}" type="presOf" srcId="{F50AEB25-E688-46B1-BB94-60B3F2D3D37E}" destId="{D29B8C34-093F-4138-9298-F61AEF6D6793}" srcOrd="0" destOrd="0" presId="urn:microsoft.com/office/officeart/2005/8/layout/vList4"/>
    <dgm:cxn modelId="{D81B323D-791F-4080-AB3C-CD49409EABE9}" type="presOf" srcId="{9CC3A439-08FA-43D2-AEEB-E2931E387944}" destId="{43615576-5805-4486-81B2-D0AE0E7E4BC4}" srcOrd="1" destOrd="0" presId="urn:microsoft.com/office/officeart/2005/8/layout/vList4"/>
    <dgm:cxn modelId="{870E4B4D-0F75-4CFF-8832-597081335949}" srcId="{4851B474-75B4-45C7-8FC8-3E1182CD8555}" destId="{9CC3A439-08FA-43D2-AEEB-E2931E387944}" srcOrd="1" destOrd="0" parTransId="{EB8DEFFA-51E2-4566-B3D1-857909527CE8}" sibTransId="{4BD29F85-757E-469B-8B23-7CB16CE32467}"/>
    <dgm:cxn modelId="{85965B19-B486-44E6-B453-248AEE73DFDA}" type="presOf" srcId="{4851B474-75B4-45C7-8FC8-3E1182CD8555}" destId="{6565AB6D-77FE-490A-818F-2D5AC40E4BF4}" srcOrd="0" destOrd="0" presId="urn:microsoft.com/office/officeart/2005/8/layout/vList4"/>
    <dgm:cxn modelId="{B4FA54AA-FE11-43F0-853A-00C6A3D331C8}" type="presOf" srcId="{F50AEB25-E688-46B1-BB94-60B3F2D3D37E}" destId="{0CF4AB39-5A23-47C8-8F7F-42062F8460F8}" srcOrd="1" destOrd="0" presId="urn:microsoft.com/office/officeart/2005/8/layout/vList4"/>
    <dgm:cxn modelId="{A3C60207-B841-4B94-8C1A-4F176E94CB92}" type="presParOf" srcId="{6565AB6D-77FE-490A-818F-2D5AC40E4BF4}" destId="{4452C4AA-BB96-4308-9C03-4BDE5FF9C1B4}" srcOrd="0" destOrd="0" presId="urn:microsoft.com/office/officeart/2005/8/layout/vList4"/>
    <dgm:cxn modelId="{20CCBAC7-99BA-4D49-8DB7-41A54DA3817C}" type="presParOf" srcId="{4452C4AA-BB96-4308-9C03-4BDE5FF9C1B4}" destId="{D29B8C34-093F-4138-9298-F61AEF6D6793}" srcOrd="0" destOrd="0" presId="urn:microsoft.com/office/officeart/2005/8/layout/vList4"/>
    <dgm:cxn modelId="{38D050C3-82BC-4BB2-8F03-A35160597DA5}" type="presParOf" srcId="{4452C4AA-BB96-4308-9C03-4BDE5FF9C1B4}" destId="{4BFA344F-D0F2-4273-A9D4-D686347A631C}" srcOrd="1" destOrd="0" presId="urn:microsoft.com/office/officeart/2005/8/layout/vList4"/>
    <dgm:cxn modelId="{5208171F-B8E7-46F9-942A-A66A70D59960}" type="presParOf" srcId="{4452C4AA-BB96-4308-9C03-4BDE5FF9C1B4}" destId="{0CF4AB39-5A23-47C8-8F7F-42062F8460F8}" srcOrd="2" destOrd="0" presId="urn:microsoft.com/office/officeart/2005/8/layout/vList4"/>
    <dgm:cxn modelId="{8C2E62BE-7E6D-4508-9AAF-5FBB05076003}" type="presParOf" srcId="{6565AB6D-77FE-490A-818F-2D5AC40E4BF4}" destId="{FC9FD7A1-1EBC-49A9-99F2-E43C4671AA04}" srcOrd="1" destOrd="0" presId="urn:microsoft.com/office/officeart/2005/8/layout/vList4"/>
    <dgm:cxn modelId="{876E8656-662C-43E7-93CE-F36A400A07EA}" type="presParOf" srcId="{6565AB6D-77FE-490A-818F-2D5AC40E4BF4}" destId="{9F99B66A-CE46-4256-A1C5-A9A36064B659}" srcOrd="2" destOrd="0" presId="urn:microsoft.com/office/officeart/2005/8/layout/vList4"/>
    <dgm:cxn modelId="{340ABAB6-272A-4E8C-A149-3AA0EB0AD6F6}" type="presParOf" srcId="{9F99B66A-CE46-4256-A1C5-A9A36064B659}" destId="{092963B0-4001-4F7F-98C7-B0983287C399}" srcOrd="0" destOrd="0" presId="urn:microsoft.com/office/officeart/2005/8/layout/vList4"/>
    <dgm:cxn modelId="{F321909B-9DE6-4D1A-B026-9AD5BE8BC4E0}" type="presParOf" srcId="{9F99B66A-CE46-4256-A1C5-A9A36064B659}" destId="{4F7CFFE0-0B5F-4866-83D3-29E0EF96A226}" srcOrd="1" destOrd="0" presId="urn:microsoft.com/office/officeart/2005/8/layout/vList4"/>
    <dgm:cxn modelId="{2468C15E-71FB-43DF-AF16-974577B9B6E9}" type="presParOf" srcId="{9F99B66A-CE46-4256-A1C5-A9A36064B659}" destId="{43615576-5805-4486-81B2-D0AE0E7E4B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/>
      <dgm:spPr/>
      <dgm:t>
        <a:bodyPr/>
        <a:lstStyle/>
        <a:p>
          <a:r>
            <a:rPr lang="en-US" dirty="0" smtClean="0"/>
            <a:t>- Through strengthening of the RCRC auxiliary role to the government in development sector with focus on community resilience building</a:t>
          </a:r>
        </a:p>
        <a:p>
          <a:r>
            <a:rPr lang="en-US" dirty="0" smtClean="0"/>
            <a:t>- Building new, non-traditional partnerships i.e. private sector, academia, and other stakeholders engaged in sustainable development</a:t>
          </a:r>
          <a:endParaRPr lang="en-US" dirty="0"/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1" custLinFactNeighborX="-1114" custLinFactNeighborY="15581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1" custScaleX="114696" custScaleY="67291" custLinFactNeighborX="-10643" custLinFactNeighborY="-19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CF4AB39-5A23-47C8-8F7F-42062F8460F8}" type="pres">
      <dgm:prSet presAssocID="{F50AEB25-E688-46B1-BB94-60B3F2D3D37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656E2AA0-C477-4179-BE5E-D82D7E20D51C}" type="presOf" srcId="{F50AEB25-E688-46B1-BB94-60B3F2D3D37E}" destId="{0CF4AB39-5A23-47C8-8F7F-42062F8460F8}" srcOrd="1" destOrd="0" presId="urn:microsoft.com/office/officeart/2005/8/layout/vList4"/>
    <dgm:cxn modelId="{9E264FB8-4EE4-4668-BAEF-5F651596ED64}" type="presOf" srcId="{F50AEB25-E688-46B1-BB94-60B3F2D3D37E}" destId="{D29B8C34-093F-4138-9298-F61AEF6D6793}" srcOrd="0" destOrd="0" presId="urn:microsoft.com/office/officeart/2005/8/layout/vList4"/>
    <dgm:cxn modelId="{1060E8DD-585C-4E2F-8FE3-D2982579849E}" type="presOf" srcId="{4851B474-75B4-45C7-8FC8-3E1182CD8555}" destId="{6565AB6D-77FE-490A-818F-2D5AC40E4BF4}" srcOrd="0" destOrd="0" presId="urn:microsoft.com/office/officeart/2005/8/layout/vList4"/>
    <dgm:cxn modelId="{084F29C6-3A7E-43A1-A39F-47BE81AD81F2}" type="presParOf" srcId="{6565AB6D-77FE-490A-818F-2D5AC40E4BF4}" destId="{4452C4AA-BB96-4308-9C03-4BDE5FF9C1B4}" srcOrd="0" destOrd="0" presId="urn:microsoft.com/office/officeart/2005/8/layout/vList4"/>
    <dgm:cxn modelId="{38AF57EC-2B0A-4C01-919B-E7E63191E700}" type="presParOf" srcId="{4452C4AA-BB96-4308-9C03-4BDE5FF9C1B4}" destId="{D29B8C34-093F-4138-9298-F61AEF6D6793}" srcOrd="0" destOrd="0" presId="urn:microsoft.com/office/officeart/2005/8/layout/vList4"/>
    <dgm:cxn modelId="{810EA840-5037-4693-A62A-C69ABD2A5A00}" type="presParOf" srcId="{4452C4AA-BB96-4308-9C03-4BDE5FF9C1B4}" destId="{4BFA344F-D0F2-4273-A9D4-D686347A631C}" srcOrd="1" destOrd="0" presId="urn:microsoft.com/office/officeart/2005/8/layout/vList4"/>
    <dgm:cxn modelId="{3E7A5812-C779-4AEA-A2BF-95CFD8420719}" type="presParOf" srcId="{4452C4AA-BB96-4308-9C03-4BDE5FF9C1B4}" destId="{0CF4AB39-5A23-47C8-8F7F-42062F8460F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5729FB-8094-4EF7-BB1F-A00ECBB64B8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9FB2E-860F-4402-802C-03E595E321DC}">
      <dgm:prSet phldrT="[Text]" custT="1"/>
      <dgm:spPr/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- MDGs were a product / reflection of the understanding of development as </a:t>
          </a:r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‘human development’</a:t>
          </a:r>
          <a:r>
            <a:rPr lang="en-GB" sz="2000" dirty="0" smtClean="0">
              <a:solidFill>
                <a:schemeClr val="bg1"/>
              </a:solidFill>
            </a:rPr>
            <a:t>.</a:t>
          </a:r>
        </a:p>
        <a:p>
          <a:endParaRPr lang="en-US" sz="2000" dirty="0" smtClean="0">
            <a:solidFill>
              <a:schemeClr val="bg1"/>
            </a:solidFill>
          </a:endParaRPr>
        </a:p>
        <a:p>
          <a:r>
            <a:rPr lang="en-GB" sz="2000" dirty="0" smtClean="0">
              <a:solidFill>
                <a:schemeClr val="bg1"/>
              </a:solidFill>
            </a:rPr>
            <a:t>- The MDGs placed great weight on social goals </a:t>
          </a:r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without considering economic development</a:t>
          </a:r>
          <a:r>
            <a:rPr lang="en-GB" sz="2000" dirty="0" smtClean="0">
              <a:solidFill>
                <a:schemeClr val="bg1"/>
              </a:solidFill>
            </a:rPr>
            <a:t> (re. sustainability)</a:t>
          </a:r>
        </a:p>
        <a:p>
          <a:endParaRPr lang="en-US" sz="2000" dirty="0" smtClean="0">
            <a:solidFill>
              <a:schemeClr val="bg1"/>
            </a:solidFill>
          </a:endParaRPr>
        </a:p>
        <a:p>
          <a:r>
            <a:rPr lang="en-GB" sz="2000" dirty="0" smtClean="0">
              <a:solidFill>
                <a:schemeClr val="bg1"/>
              </a:solidFill>
            </a:rPr>
            <a:t>The aid-driven improvements in and expansion of health services are noteworthy achievements in many poor countries, but </a:t>
          </a:r>
          <a:r>
            <a:rPr lang="en-GB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without economic resources they lack sustainability</a:t>
          </a:r>
          <a:r>
            <a:rPr lang="en-GB" sz="2000" dirty="0" smtClean="0">
              <a:solidFill>
                <a:schemeClr val="bg1"/>
              </a:solidFill>
            </a:rPr>
            <a:t> </a:t>
          </a:r>
          <a:endParaRPr lang="en-US" sz="1400" dirty="0"/>
        </a:p>
      </dgm:t>
    </dgm:pt>
    <dgm:pt modelId="{C486201D-FC6C-48B5-9C3A-A67C795BF9AD}" type="parTrans" cxnId="{E942EA48-C6E3-4E30-AB2A-52F4EA24D835}">
      <dgm:prSet/>
      <dgm:spPr/>
      <dgm:t>
        <a:bodyPr/>
        <a:lstStyle/>
        <a:p>
          <a:endParaRPr lang="en-US"/>
        </a:p>
      </dgm:t>
    </dgm:pt>
    <dgm:pt modelId="{0EB6CF22-4543-4F69-8059-438331631D80}" type="sibTrans" cxnId="{E942EA48-C6E3-4E30-AB2A-52F4EA24D835}">
      <dgm:prSet/>
      <dgm:spPr/>
      <dgm:t>
        <a:bodyPr/>
        <a:lstStyle/>
        <a:p>
          <a:endParaRPr lang="en-US"/>
        </a:p>
      </dgm:t>
    </dgm:pt>
    <dgm:pt modelId="{181E2BC3-C7A5-4E48-974E-3CF3EC692E13}" type="pres">
      <dgm:prSet presAssocID="{6B5729FB-8094-4EF7-BB1F-A00ECBB64B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7E2D1E-5765-4F61-8C83-63B837ADFF7C}" type="pres">
      <dgm:prSet presAssocID="{96D9FB2E-860F-4402-802C-03E595E321DC}" presName="comp" presStyleCnt="0"/>
      <dgm:spPr/>
    </dgm:pt>
    <dgm:pt modelId="{FD96FB74-DB56-4A65-81EF-DB621126F346}" type="pres">
      <dgm:prSet presAssocID="{96D9FB2E-860F-4402-802C-03E595E321DC}" presName="box" presStyleLbl="node1" presStyleIdx="0" presStyleCnt="1" custScaleY="139870" custLinFactNeighborY="6043"/>
      <dgm:spPr/>
      <dgm:t>
        <a:bodyPr/>
        <a:lstStyle/>
        <a:p>
          <a:endParaRPr lang="en-US"/>
        </a:p>
      </dgm:t>
    </dgm:pt>
    <dgm:pt modelId="{C9D990F8-1A61-436E-89DC-08F2734A2B2F}" type="pres">
      <dgm:prSet presAssocID="{96D9FB2E-860F-4402-802C-03E595E321DC}" presName="img" presStyleLbl="fgImgPlace1" presStyleIdx="0" presStyleCnt="1" custScaleX="97143" custScaleY="65737" custLinFactNeighborX="-9884" custLinFactNeighborY="-448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A787150-7A91-4070-A3E7-876839724FF5}" type="pres">
      <dgm:prSet presAssocID="{96D9FB2E-860F-4402-802C-03E595E321D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42EA48-C6E3-4E30-AB2A-52F4EA24D835}" srcId="{6B5729FB-8094-4EF7-BB1F-A00ECBB64B84}" destId="{96D9FB2E-860F-4402-802C-03E595E321DC}" srcOrd="0" destOrd="0" parTransId="{C486201D-FC6C-48B5-9C3A-A67C795BF9AD}" sibTransId="{0EB6CF22-4543-4F69-8059-438331631D80}"/>
    <dgm:cxn modelId="{C3D0BFD0-96CA-41EC-868E-141BB75CB10B}" type="presOf" srcId="{96D9FB2E-860F-4402-802C-03E595E321DC}" destId="{FD96FB74-DB56-4A65-81EF-DB621126F346}" srcOrd="0" destOrd="0" presId="urn:microsoft.com/office/officeart/2005/8/layout/vList4"/>
    <dgm:cxn modelId="{49D6AEAC-8DF7-4700-BFE6-3FF225B761B6}" type="presOf" srcId="{6B5729FB-8094-4EF7-BB1F-A00ECBB64B84}" destId="{181E2BC3-C7A5-4E48-974E-3CF3EC692E13}" srcOrd="0" destOrd="0" presId="urn:microsoft.com/office/officeart/2005/8/layout/vList4"/>
    <dgm:cxn modelId="{9B5FC060-8A6C-4C01-A8C0-F6D83DD8F1BE}" type="presOf" srcId="{96D9FB2E-860F-4402-802C-03E595E321DC}" destId="{4A787150-7A91-4070-A3E7-876839724FF5}" srcOrd="1" destOrd="0" presId="urn:microsoft.com/office/officeart/2005/8/layout/vList4"/>
    <dgm:cxn modelId="{99AB0C0B-0096-4AE5-A96F-092F83CEA20D}" type="presParOf" srcId="{181E2BC3-C7A5-4E48-974E-3CF3EC692E13}" destId="{BD7E2D1E-5765-4F61-8C83-63B837ADFF7C}" srcOrd="0" destOrd="0" presId="urn:microsoft.com/office/officeart/2005/8/layout/vList4"/>
    <dgm:cxn modelId="{647A0CF7-EA7B-4438-867B-2528F0BCBDF5}" type="presParOf" srcId="{BD7E2D1E-5765-4F61-8C83-63B837ADFF7C}" destId="{FD96FB74-DB56-4A65-81EF-DB621126F346}" srcOrd="0" destOrd="0" presId="urn:microsoft.com/office/officeart/2005/8/layout/vList4"/>
    <dgm:cxn modelId="{7B90A3CF-D0E5-40D7-B75E-BC48BB841A88}" type="presParOf" srcId="{BD7E2D1E-5765-4F61-8C83-63B837ADFF7C}" destId="{C9D990F8-1A61-436E-89DC-08F2734A2B2F}" srcOrd="1" destOrd="0" presId="urn:microsoft.com/office/officeart/2005/8/layout/vList4"/>
    <dgm:cxn modelId="{D8B5B318-E1AE-453C-BEE6-BB964BDF1C20}" type="presParOf" srcId="{BD7E2D1E-5765-4F61-8C83-63B837ADFF7C}" destId="{4A787150-7A91-4070-A3E7-876839724FF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6EA6D-81F2-4513-8B20-C1FB62043AF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2F7971-3C21-41F7-9D7D-FECB06FBF0A0}">
      <dgm:prSet phldrT="[Text]" custT="1"/>
      <dgm:spPr/>
      <dgm:t>
        <a:bodyPr/>
        <a:lstStyle/>
        <a:p>
          <a:r>
            <a:rPr lang="en-US" sz="3600" dirty="0" smtClean="0"/>
            <a:t>17 Goals</a:t>
          </a:r>
          <a:endParaRPr lang="en-US" sz="3600" dirty="0"/>
        </a:p>
      </dgm:t>
    </dgm:pt>
    <dgm:pt modelId="{0A168EF2-E999-4AD5-9614-B8C3643F7141}" type="parTrans" cxnId="{B702859F-99AF-4F71-9EC7-049FD91D554A}">
      <dgm:prSet/>
      <dgm:spPr/>
      <dgm:t>
        <a:bodyPr/>
        <a:lstStyle/>
        <a:p>
          <a:endParaRPr lang="en-US"/>
        </a:p>
      </dgm:t>
    </dgm:pt>
    <dgm:pt modelId="{4AF860EA-D7C5-4278-8ADE-4EE573FB8CF0}" type="sibTrans" cxnId="{B702859F-99AF-4F71-9EC7-049FD91D554A}">
      <dgm:prSet/>
      <dgm:spPr/>
      <dgm:t>
        <a:bodyPr/>
        <a:lstStyle/>
        <a:p>
          <a:endParaRPr lang="en-US"/>
        </a:p>
      </dgm:t>
    </dgm:pt>
    <dgm:pt modelId="{FA9DFAC2-2CFB-46E4-B44C-FECEFA903FBA}">
      <dgm:prSet phldrT="[Text]" custT="1"/>
      <dgm:spPr/>
      <dgm:t>
        <a:bodyPr/>
        <a:lstStyle/>
        <a:p>
          <a:r>
            <a:rPr lang="en-US" sz="3600" dirty="0" smtClean="0"/>
            <a:t>169 Targets</a:t>
          </a:r>
          <a:endParaRPr lang="en-US" sz="3600" dirty="0"/>
        </a:p>
      </dgm:t>
    </dgm:pt>
    <dgm:pt modelId="{368A2636-51FA-49E7-9E2B-380F45E70243}" type="parTrans" cxnId="{7F0C52EC-0D43-4FD9-9F29-48A380F3C108}">
      <dgm:prSet/>
      <dgm:spPr/>
      <dgm:t>
        <a:bodyPr/>
        <a:lstStyle/>
        <a:p>
          <a:endParaRPr lang="en-US"/>
        </a:p>
      </dgm:t>
    </dgm:pt>
    <dgm:pt modelId="{3DF0B939-1BF1-4510-B803-A425CBE3F930}" type="sibTrans" cxnId="{7F0C52EC-0D43-4FD9-9F29-48A380F3C108}">
      <dgm:prSet/>
      <dgm:spPr/>
      <dgm:t>
        <a:bodyPr/>
        <a:lstStyle/>
        <a:p>
          <a:endParaRPr lang="en-US"/>
        </a:p>
      </dgm:t>
    </dgm:pt>
    <dgm:pt modelId="{A5DEE17F-840B-41CF-8A40-72130F24B7B0}">
      <dgm:prSet phldrT="[Text]" custT="1"/>
      <dgm:spPr/>
      <dgm:t>
        <a:bodyPr/>
        <a:lstStyle/>
        <a:p>
          <a:r>
            <a:rPr lang="en-GB" sz="1900" dirty="0" smtClean="0"/>
            <a:t>If member states agree at a UN summit in New York in September, they will become applicable from </a:t>
          </a:r>
          <a:r>
            <a:rPr lang="en-GB" sz="2800" dirty="0" smtClean="0"/>
            <a:t>January 2016.</a:t>
          </a:r>
          <a:r>
            <a:rPr lang="en-GB" sz="1900" dirty="0" smtClean="0"/>
            <a:t> The expected deadline for the </a:t>
          </a:r>
          <a:r>
            <a:rPr lang="en-GB" sz="2800" dirty="0" smtClean="0"/>
            <a:t>SDGs is 2030</a:t>
          </a:r>
          <a:r>
            <a:rPr lang="en-GB" sz="1900" dirty="0" smtClean="0"/>
            <a:t>.</a:t>
          </a:r>
          <a:endParaRPr lang="en-US" sz="1900" dirty="0"/>
        </a:p>
      </dgm:t>
    </dgm:pt>
    <dgm:pt modelId="{2D4893B1-070B-4302-A860-8675659B5193}" type="parTrans" cxnId="{C4E5D907-4AF3-4D0E-B764-78C777C6FE22}">
      <dgm:prSet/>
      <dgm:spPr/>
      <dgm:t>
        <a:bodyPr/>
        <a:lstStyle/>
        <a:p>
          <a:endParaRPr lang="en-US"/>
        </a:p>
      </dgm:t>
    </dgm:pt>
    <dgm:pt modelId="{0538BC78-CFD1-45AC-BE28-BD2304A6989D}" type="sibTrans" cxnId="{C4E5D907-4AF3-4D0E-B764-78C777C6FE22}">
      <dgm:prSet/>
      <dgm:spPr/>
      <dgm:t>
        <a:bodyPr/>
        <a:lstStyle/>
        <a:p>
          <a:endParaRPr lang="en-US"/>
        </a:p>
      </dgm:t>
    </dgm:pt>
    <dgm:pt modelId="{CFB4FF17-4007-4D50-AC1B-FFEC1ECF163B}" type="pres">
      <dgm:prSet presAssocID="{3E16EA6D-81F2-4513-8B20-C1FB62043AF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FA3B0B-1568-4455-AA89-98A12A646166}" type="pres">
      <dgm:prSet presAssocID="{C92F7971-3C21-41F7-9D7D-FECB06FBF0A0}" presName="comp" presStyleCnt="0"/>
      <dgm:spPr/>
    </dgm:pt>
    <dgm:pt modelId="{01CEA57A-56BE-4333-A5B4-CF057E858F53}" type="pres">
      <dgm:prSet presAssocID="{C92F7971-3C21-41F7-9D7D-FECB06FBF0A0}" presName="box" presStyleLbl="node1" presStyleIdx="0" presStyleCnt="3"/>
      <dgm:spPr/>
      <dgm:t>
        <a:bodyPr/>
        <a:lstStyle/>
        <a:p>
          <a:endParaRPr lang="en-US"/>
        </a:p>
      </dgm:t>
    </dgm:pt>
    <dgm:pt modelId="{1C1F4A0C-B4A2-42A2-9D22-2AECEA48E7E0}" type="pres">
      <dgm:prSet presAssocID="{C92F7971-3C21-41F7-9D7D-FECB06FBF0A0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C555BBD-898F-40D5-ABF6-3DBFF35B22AD}" type="pres">
      <dgm:prSet presAssocID="{C92F7971-3C21-41F7-9D7D-FECB06FBF0A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1FF01E-A197-4BED-BB27-F2BEF1240017}" type="pres">
      <dgm:prSet presAssocID="{4AF860EA-D7C5-4278-8ADE-4EE573FB8CF0}" presName="spacer" presStyleCnt="0"/>
      <dgm:spPr/>
    </dgm:pt>
    <dgm:pt modelId="{A32E80DA-CAB2-4869-A81E-72D306351606}" type="pres">
      <dgm:prSet presAssocID="{FA9DFAC2-2CFB-46E4-B44C-FECEFA903FBA}" presName="comp" presStyleCnt="0"/>
      <dgm:spPr/>
    </dgm:pt>
    <dgm:pt modelId="{01A0E32B-3DAC-4F76-9AAC-B206F7A1C465}" type="pres">
      <dgm:prSet presAssocID="{FA9DFAC2-2CFB-46E4-B44C-FECEFA903FBA}" presName="box" presStyleLbl="node1" presStyleIdx="1" presStyleCnt="3"/>
      <dgm:spPr/>
      <dgm:t>
        <a:bodyPr/>
        <a:lstStyle/>
        <a:p>
          <a:endParaRPr lang="en-US"/>
        </a:p>
      </dgm:t>
    </dgm:pt>
    <dgm:pt modelId="{232E7542-CC90-4611-99F5-CA5C8B8369AA}" type="pres">
      <dgm:prSet presAssocID="{FA9DFAC2-2CFB-46E4-B44C-FECEFA903FBA}" presName="img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444003C-A85F-4C7A-B9CD-0ABDE579BEC6}" type="pres">
      <dgm:prSet presAssocID="{FA9DFAC2-2CFB-46E4-B44C-FECEFA903FB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45411-FD17-4158-B8CD-1696BF6AF0F6}" type="pres">
      <dgm:prSet presAssocID="{3DF0B939-1BF1-4510-B803-A425CBE3F930}" presName="spacer" presStyleCnt="0"/>
      <dgm:spPr/>
    </dgm:pt>
    <dgm:pt modelId="{A4D8922E-73DE-4F5B-8227-C4C03C390DDE}" type="pres">
      <dgm:prSet presAssocID="{A5DEE17F-840B-41CF-8A40-72130F24B7B0}" presName="comp" presStyleCnt="0"/>
      <dgm:spPr/>
    </dgm:pt>
    <dgm:pt modelId="{B6362915-8363-4FDE-BD50-7C8C571B5EBE}" type="pres">
      <dgm:prSet presAssocID="{A5DEE17F-840B-41CF-8A40-72130F24B7B0}" presName="box" presStyleLbl="node1" presStyleIdx="2" presStyleCnt="3"/>
      <dgm:spPr/>
      <dgm:t>
        <a:bodyPr/>
        <a:lstStyle/>
        <a:p>
          <a:endParaRPr lang="en-US"/>
        </a:p>
      </dgm:t>
    </dgm:pt>
    <dgm:pt modelId="{85D43E79-729E-4BDD-A88F-3349042FC820}" type="pres">
      <dgm:prSet presAssocID="{A5DEE17F-840B-41CF-8A40-72130F24B7B0}" presName="img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34A532A-DE36-445B-BD80-40D3C34D9E04}" type="pres">
      <dgm:prSet presAssocID="{A5DEE17F-840B-41CF-8A40-72130F24B7B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0C52EC-0D43-4FD9-9F29-48A380F3C108}" srcId="{3E16EA6D-81F2-4513-8B20-C1FB62043AF1}" destId="{FA9DFAC2-2CFB-46E4-B44C-FECEFA903FBA}" srcOrd="1" destOrd="0" parTransId="{368A2636-51FA-49E7-9E2B-380F45E70243}" sibTransId="{3DF0B939-1BF1-4510-B803-A425CBE3F930}"/>
    <dgm:cxn modelId="{D44AECCC-1325-4BBF-A811-B4CBC995508A}" type="presOf" srcId="{FA9DFAC2-2CFB-46E4-B44C-FECEFA903FBA}" destId="{01A0E32B-3DAC-4F76-9AAC-B206F7A1C465}" srcOrd="0" destOrd="0" presId="urn:microsoft.com/office/officeart/2005/8/layout/vList4"/>
    <dgm:cxn modelId="{B702859F-99AF-4F71-9EC7-049FD91D554A}" srcId="{3E16EA6D-81F2-4513-8B20-C1FB62043AF1}" destId="{C92F7971-3C21-41F7-9D7D-FECB06FBF0A0}" srcOrd="0" destOrd="0" parTransId="{0A168EF2-E999-4AD5-9614-B8C3643F7141}" sibTransId="{4AF860EA-D7C5-4278-8ADE-4EE573FB8CF0}"/>
    <dgm:cxn modelId="{CD84EF9E-0A35-4246-9FD5-DEB2F06D7CED}" type="presOf" srcId="{A5DEE17F-840B-41CF-8A40-72130F24B7B0}" destId="{B6362915-8363-4FDE-BD50-7C8C571B5EBE}" srcOrd="0" destOrd="0" presId="urn:microsoft.com/office/officeart/2005/8/layout/vList4"/>
    <dgm:cxn modelId="{E5FE21B8-0AF3-42C2-B6C0-C1C1AEC3981E}" type="presOf" srcId="{3E16EA6D-81F2-4513-8B20-C1FB62043AF1}" destId="{CFB4FF17-4007-4D50-AC1B-FFEC1ECF163B}" srcOrd="0" destOrd="0" presId="urn:microsoft.com/office/officeart/2005/8/layout/vList4"/>
    <dgm:cxn modelId="{06C5A914-8787-41F8-BE61-8A957F19B0A5}" type="presOf" srcId="{FA9DFAC2-2CFB-46E4-B44C-FECEFA903FBA}" destId="{1444003C-A85F-4C7A-B9CD-0ABDE579BEC6}" srcOrd="1" destOrd="0" presId="urn:microsoft.com/office/officeart/2005/8/layout/vList4"/>
    <dgm:cxn modelId="{06615450-824C-4AB8-BDE8-B49D8B959E5D}" type="presOf" srcId="{C92F7971-3C21-41F7-9D7D-FECB06FBF0A0}" destId="{01CEA57A-56BE-4333-A5B4-CF057E858F53}" srcOrd="0" destOrd="0" presId="urn:microsoft.com/office/officeart/2005/8/layout/vList4"/>
    <dgm:cxn modelId="{C4E5D907-4AF3-4D0E-B764-78C777C6FE22}" srcId="{3E16EA6D-81F2-4513-8B20-C1FB62043AF1}" destId="{A5DEE17F-840B-41CF-8A40-72130F24B7B0}" srcOrd="2" destOrd="0" parTransId="{2D4893B1-070B-4302-A860-8675659B5193}" sibTransId="{0538BC78-CFD1-45AC-BE28-BD2304A6989D}"/>
    <dgm:cxn modelId="{8F2A378B-10AE-440E-B2FA-C786E0A1119A}" type="presOf" srcId="{C92F7971-3C21-41F7-9D7D-FECB06FBF0A0}" destId="{8C555BBD-898F-40D5-ABF6-3DBFF35B22AD}" srcOrd="1" destOrd="0" presId="urn:microsoft.com/office/officeart/2005/8/layout/vList4"/>
    <dgm:cxn modelId="{DE372801-BA6B-4C55-9EDD-84348480EF9A}" type="presOf" srcId="{A5DEE17F-840B-41CF-8A40-72130F24B7B0}" destId="{934A532A-DE36-445B-BD80-40D3C34D9E04}" srcOrd="1" destOrd="0" presId="urn:microsoft.com/office/officeart/2005/8/layout/vList4"/>
    <dgm:cxn modelId="{DD5D801D-50E7-4FC8-A032-F3E6BBC2CF70}" type="presParOf" srcId="{CFB4FF17-4007-4D50-AC1B-FFEC1ECF163B}" destId="{52FA3B0B-1568-4455-AA89-98A12A646166}" srcOrd="0" destOrd="0" presId="urn:microsoft.com/office/officeart/2005/8/layout/vList4"/>
    <dgm:cxn modelId="{2D3A7920-0A42-4841-BA3A-E236FFD04A86}" type="presParOf" srcId="{52FA3B0B-1568-4455-AA89-98A12A646166}" destId="{01CEA57A-56BE-4333-A5B4-CF057E858F53}" srcOrd="0" destOrd="0" presId="urn:microsoft.com/office/officeart/2005/8/layout/vList4"/>
    <dgm:cxn modelId="{9B196104-2711-4C42-884D-8EABEB45AD36}" type="presParOf" srcId="{52FA3B0B-1568-4455-AA89-98A12A646166}" destId="{1C1F4A0C-B4A2-42A2-9D22-2AECEA48E7E0}" srcOrd="1" destOrd="0" presId="urn:microsoft.com/office/officeart/2005/8/layout/vList4"/>
    <dgm:cxn modelId="{E2E25DCE-84AC-4C58-8350-1AC2ABBDA96F}" type="presParOf" srcId="{52FA3B0B-1568-4455-AA89-98A12A646166}" destId="{8C555BBD-898F-40D5-ABF6-3DBFF35B22AD}" srcOrd="2" destOrd="0" presId="urn:microsoft.com/office/officeart/2005/8/layout/vList4"/>
    <dgm:cxn modelId="{EED24C58-70EB-47B8-9B02-C109B46A8AE8}" type="presParOf" srcId="{CFB4FF17-4007-4D50-AC1B-FFEC1ECF163B}" destId="{0C1FF01E-A197-4BED-BB27-F2BEF1240017}" srcOrd="1" destOrd="0" presId="urn:microsoft.com/office/officeart/2005/8/layout/vList4"/>
    <dgm:cxn modelId="{A9A22C0F-B3C9-4AC1-8C1F-7B074EBBEAF3}" type="presParOf" srcId="{CFB4FF17-4007-4D50-AC1B-FFEC1ECF163B}" destId="{A32E80DA-CAB2-4869-A81E-72D306351606}" srcOrd="2" destOrd="0" presId="urn:microsoft.com/office/officeart/2005/8/layout/vList4"/>
    <dgm:cxn modelId="{6921B4B0-BB9E-4411-912E-A5B8AABB586A}" type="presParOf" srcId="{A32E80DA-CAB2-4869-A81E-72D306351606}" destId="{01A0E32B-3DAC-4F76-9AAC-B206F7A1C465}" srcOrd="0" destOrd="0" presId="urn:microsoft.com/office/officeart/2005/8/layout/vList4"/>
    <dgm:cxn modelId="{D2CC5886-D305-4762-AEB8-5520010B93BD}" type="presParOf" srcId="{A32E80DA-CAB2-4869-A81E-72D306351606}" destId="{232E7542-CC90-4611-99F5-CA5C8B8369AA}" srcOrd="1" destOrd="0" presId="urn:microsoft.com/office/officeart/2005/8/layout/vList4"/>
    <dgm:cxn modelId="{D423C2C2-0F04-4858-B4D1-40105EC4DCBC}" type="presParOf" srcId="{A32E80DA-CAB2-4869-A81E-72D306351606}" destId="{1444003C-A85F-4C7A-B9CD-0ABDE579BEC6}" srcOrd="2" destOrd="0" presId="urn:microsoft.com/office/officeart/2005/8/layout/vList4"/>
    <dgm:cxn modelId="{FC1102E5-C8AE-445A-96BB-C1D1300524C4}" type="presParOf" srcId="{CFB4FF17-4007-4D50-AC1B-FFEC1ECF163B}" destId="{56D45411-FD17-4158-B8CD-1696BF6AF0F6}" srcOrd="3" destOrd="0" presId="urn:microsoft.com/office/officeart/2005/8/layout/vList4"/>
    <dgm:cxn modelId="{E24DE77B-73B6-4E0A-ADAF-79655C2345D5}" type="presParOf" srcId="{CFB4FF17-4007-4D50-AC1B-FFEC1ECF163B}" destId="{A4D8922E-73DE-4F5B-8227-C4C03C390DDE}" srcOrd="4" destOrd="0" presId="urn:microsoft.com/office/officeart/2005/8/layout/vList4"/>
    <dgm:cxn modelId="{BBA2DE04-D4BD-4967-BFDE-98E43D76297A}" type="presParOf" srcId="{A4D8922E-73DE-4F5B-8227-C4C03C390DDE}" destId="{B6362915-8363-4FDE-BD50-7C8C571B5EBE}" srcOrd="0" destOrd="0" presId="urn:microsoft.com/office/officeart/2005/8/layout/vList4"/>
    <dgm:cxn modelId="{B4C87786-E986-4311-9CB7-1EA46E67B4CD}" type="presParOf" srcId="{A4D8922E-73DE-4F5B-8227-C4C03C390DDE}" destId="{85D43E79-729E-4BDD-A88F-3349042FC820}" srcOrd="1" destOrd="0" presId="urn:microsoft.com/office/officeart/2005/8/layout/vList4"/>
    <dgm:cxn modelId="{B57E7B0E-674F-48F3-BF43-8EC8483F5979}" type="presParOf" srcId="{A4D8922E-73DE-4F5B-8227-C4C03C390DDE}" destId="{934A532A-DE36-445B-BD80-40D3C34D9E0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/>
      <dgm:spPr/>
      <dgm:t>
        <a:bodyPr/>
        <a:lstStyle/>
        <a:p>
          <a:r>
            <a:rPr lang="en-US" dirty="0" smtClean="0"/>
            <a:t>Food Security</a:t>
          </a:r>
          <a:endParaRPr lang="en-US" dirty="0"/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6162CA21-F024-421C-AB85-AA6D645EEFA0}">
      <dgm:prSet phldrT="[Text]"/>
      <dgm:spPr/>
      <dgm:t>
        <a:bodyPr/>
        <a:lstStyle/>
        <a:p>
          <a:r>
            <a:rPr lang="en-US" dirty="0" smtClean="0"/>
            <a:t>Livelihoods</a:t>
          </a:r>
          <a:endParaRPr lang="en-US" dirty="0"/>
        </a:p>
      </dgm:t>
    </dgm:pt>
    <dgm:pt modelId="{89A27BA3-E16E-49E0-91E0-E2009AF5BD92}" type="parTrans" cxnId="{CCA8F5C6-F421-45B9-A04B-D09B527C0493}">
      <dgm:prSet/>
      <dgm:spPr/>
      <dgm:t>
        <a:bodyPr/>
        <a:lstStyle/>
        <a:p>
          <a:endParaRPr lang="en-US"/>
        </a:p>
      </dgm:t>
    </dgm:pt>
    <dgm:pt modelId="{E78BA3C6-BE51-4C72-94A4-7182FD331046}" type="sibTrans" cxnId="{CCA8F5C6-F421-45B9-A04B-D09B527C0493}">
      <dgm:prSet/>
      <dgm:spPr/>
      <dgm:t>
        <a:bodyPr/>
        <a:lstStyle/>
        <a:p>
          <a:endParaRPr lang="en-US"/>
        </a:p>
      </dgm:t>
    </dgm:pt>
    <dgm:pt modelId="{582F398C-92FC-46A8-9387-C8F69046C359}">
      <dgm:prSet phldrT="[Text]"/>
      <dgm:spPr/>
      <dgm:t>
        <a:bodyPr/>
        <a:lstStyle/>
        <a:p>
          <a:r>
            <a:rPr lang="en-US" dirty="0" smtClean="0"/>
            <a:t>The Cash Learning Partnership  (</a:t>
          </a:r>
          <a:r>
            <a:rPr lang="en-US" dirty="0" err="1" smtClean="0"/>
            <a:t>CaLP</a:t>
          </a:r>
          <a:r>
            <a:rPr lang="en-US" dirty="0" smtClean="0"/>
            <a:t>)</a:t>
          </a:r>
          <a:endParaRPr lang="en-US" dirty="0"/>
        </a:p>
      </dgm:t>
    </dgm:pt>
    <dgm:pt modelId="{3021B337-B951-44D1-89D6-A74D1A0F6E00}" type="parTrans" cxnId="{05EC9092-AA8E-47AD-8DA7-723A5445E04B}">
      <dgm:prSet/>
      <dgm:spPr/>
      <dgm:t>
        <a:bodyPr/>
        <a:lstStyle/>
        <a:p>
          <a:endParaRPr lang="en-US"/>
        </a:p>
      </dgm:t>
    </dgm:pt>
    <dgm:pt modelId="{BADEA5AE-C3D2-406E-8CDF-3C6E056DD756}" type="sibTrans" cxnId="{05EC9092-AA8E-47AD-8DA7-723A5445E04B}">
      <dgm:prSet/>
      <dgm:spPr/>
      <dgm:t>
        <a:bodyPr/>
        <a:lstStyle/>
        <a:p>
          <a:endParaRPr lang="en-US"/>
        </a:p>
      </dgm:t>
    </dgm:pt>
    <dgm:pt modelId="{0B81B16F-793B-4448-8BC5-BFE0CCC292EA}">
      <dgm:prSet/>
      <dgm:spPr/>
      <dgm:t>
        <a:bodyPr/>
        <a:lstStyle/>
        <a:p>
          <a:r>
            <a:rPr lang="en-US" dirty="0" smtClean="0"/>
            <a:t>Advocacy at all levels</a:t>
          </a:r>
          <a:endParaRPr lang="en-US" dirty="0"/>
        </a:p>
      </dgm:t>
    </dgm:pt>
    <dgm:pt modelId="{26A5A028-06A6-436E-BF64-C1EA4BBEAA19}" type="parTrans" cxnId="{DC9B0A33-ED49-48E9-8AC5-D1A2A4FEBBC9}">
      <dgm:prSet/>
      <dgm:spPr/>
      <dgm:t>
        <a:bodyPr/>
        <a:lstStyle/>
        <a:p>
          <a:endParaRPr lang="en-US"/>
        </a:p>
      </dgm:t>
    </dgm:pt>
    <dgm:pt modelId="{E0E0EBCA-F671-4E6C-92BA-7D70C0475DFD}" type="sibTrans" cxnId="{DC9B0A33-ED49-48E9-8AC5-D1A2A4FEBBC9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4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F4AB39-5A23-47C8-8F7F-42062F8460F8}" type="pres">
      <dgm:prSet presAssocID="{F50AEB25-E688-46B1-BB94-60B3F2D3D37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1BEEE-FDCD-4BA1-A353-375D14C19A8B}" type="pres">
      <dgm:prSet presAssocID="{5AF60C26-1535-4468-A1FF-0439D27917F9}" presName="spacer" presStyleCnt="0"/>
      <dgm:spPr/>
    </dgm:pt>
    <dgm:pt modelId="{5F617023-85FF-4744-BD34-BF83EFC73D42}" type="pres">
      <dgm:prSet presAssocID="{6162CA21-F024-421C-AB85-AA6D645EEFA0}" presName="comp" presStyleCnt="0"/>
      <dgm:spPr/>
    </dgm:pt>
    <dgm:pt modelId="{A692A4B7-5C7C-45C3-8D87-40A11F42A1C2}" type="pres">
      <dgm:prSet presAssocID="{6162CA21-F024-421C-AB85-AA6D645EEFA0}" presName="box" presStyleLbl="node1" presStyleIdx="1" presStyleCnt="4"/>
      <dgm:spPr/>
      <dgm:t>
        <a:bodyPr/>
        <a:lstStyle/>
        <a:p>
          <a:endParaRPr lang="en-US"/>
        </a:p>
      </dgm:t>
    </dgm:pt>
    <dgm:pt modelId="{9A3C3166-12C9-4038-B625-FBC0AB3461E7}" type="pres">
      <dgm:prSet presAssocID="{6162CA21-F024-421C-AB85-AA6D645EEFA0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5B693D-B4B6-4413-A33C-AD737B54C929}" type="pres">
      <dgm:prSet presAssocID="{6162CA21-F024-421C-AB85-AA6D645EEFA0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94638-C8B9-486D-932D-97C5523081DC}" type="pres">
      <dgm:prSet presAssocID="{E78BA3C6-BE51-4C72-94A4-7182FD331046}" presName="spacer" presStyleCnt="0"/>
      <dgm:spPr/>
    </dgm:pt>
    <dgm:pt modelId="{48392159-3F7C-43CD-BBE2-8A91C05F587A}" type="pres">
      <dgm:prSet presAssocID="{582F398C-92FC-46A8-9387-C8F69046C359}" presName="comp" presStyleCnt="0"/>
      <dgm:spPr/>
    </dgm:pt>
    <dgm:pt modelId="{CB0BD12A-9CC1-4296-823B-2FCC6CFA639B}" type="pres">
      <dgm:prSet presAssocID="{582F398C-92FC-46A8-9387-C8F69046C359}" presName="box" presStyleLbl="node1" presStyleIdx="2" presStyleCnt="4"/>
      <dgm:spPr/>
      <dgm:t>
        <a:bodyPr/>
        <a:lstStyle/>
        <a:p>
          <a:endParaRPr lang="en-US"/>
        </a:p>
      </dgm:t>
    </dgm:pt>
    <dgm:pt modelId="{CAFB1BE8-91E4-47A8-9391-CE820DB6E08B}" type="pres">
      <dgm:prSet presAssocID="{582F398C-92FC-46A8-9387-C8F69046C359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A8C00D-742E-486A-82A1-0F4557EE5D12}" type="pres">
      <dgm:prSet presAssocID="{582F398C-92FC-46A8-9387-C8F69046C35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C8740-0636-45BA-8A3D-19EA5827457D}" type="pres">
      <dgm:prSet presAssocID="{BADEA5AE-C3D2-406E-8CDF-3C6E056DD756}" presName="spacer" presStyleCnt="0"/>
      <dgm:spPr/>
    </dgm:pt>
    <dgm:pt modelId="{6120AB6C-C427-4AED-8968-C7A3CC2BFB87}" type="pres">
      <dgm:prSet presAssocID="{0B81B16F-793B-4448-8BC5-BFE0CCC292EA}" presName="comp" presStyleCnt="0"/>
      <dgm:spPr/>
    </dgm:pt>
    <dgm:pt modelId="{5804AC3C-47A9-401B-89D1-08E343AED3C7}" type="pres">
      <dgm:prSet presAssocID="{0B81B16F-793B-4448-8BC5-BFE0CCC292EA}" presName="box" presStyleLbl="node1" presStyleIdx="3" presStyleCnt="4"/>
      <dgm:spPr/>
      <dgm:t>
        <a:bodyPr/>
        <a:lstStyle/>
        <a:p>
          <a:endParaRPr lang="en-US"/>
        </a:p>
      </dgm:t>
    </dgm:pt>
    <dgm:pt modelId="{4E0F6CAF-A4D6-4C5F-850B-B10755547B5B}" type="pres">
      <dgm:prSet presAssocID="{0B81B16F-793B-4448-8BC5-BFE0CCC292EA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2C96D95-9705-4E92-8935-C295A2BFE053}" type="pres">
      <dgm:prSet presAssocID="{0B81B16F-793B-4448-8BC5-BFE0CCC292E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5382D8-B10D-440C-8CB2-A7F375070DED}" type="presOf" srcId="{F50AEB25-E688-46B1-BB94-60B3F2D3D37E}" destId="{0CF4AB39-5A23-47C8-8F7F-42062F8460F8}" srcOrd="1" destOrd="0" presId="urn:microsoft.com/office/officeart/2005/8/layout/vList4"/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DC9B0A33-ED49-48E9-8AC5-D1A2A4FEBBC9}" srcId="{4851B474-75B4-45C7-8FC8-3E1182CD8555}" destId="{0B81B16F-793B-4448-8BC5-BFE0CCC292EA}" srcOrd="3" destOrd="0" parTransId="{26A5A028-06A6-436E-BF64-C1EA4BBEAA19}" sibTransId="{E0E0EBCA-F671-4E6C-92BA-7D70C0475DFD}"/>
    <dgm:cxn modelId="{95BFBF02-3E3E-4F04-AA42-1047E1BD5CC2}" type="presOf" srcId="{6162CA21-F024-421C-AB85-AA6D645EEFA0}" destId="{2F5B693D-B4B6-4413-A33C-AD737B54C929}" srcOrd="1" destOrd="0" presId="urn:microsoft.com/office/officeart/2005/8/layout/vList4"/>
    <dgm:cxn modelId="{FEF5F55E-6BFF-4208-A68B-5026FBBD2992}" type="presOf" srcId="{4851B474-75B4-45C7-8FC8-3E1182CD8555}" destId="{6565AB6D-77FE-490A-818F-2D5AC40E4BF4}" srcOrd="0" destOrd="0" presId="urn:microsoft.com/office/officeart/2005/8/layout/vList4"/>
    <dgm:cxn modelId="{FD700815-4802-4FAA-AD82-5DCE7ECCA795}" type="presOf" srcId="{582F398C-92FC-46A8-9387-C8F69046C359}" destId="{6FA8C00D-742E-486A-82A1-0F4557EE5D12}" srcOrd="1" destOrd="0" presId="urn:microsoft.com/office/officeart/2005/8/layout/vList4"/>
    <dgm:cxn modelId="{B6642E8F-69D8-48D9-BFCA-AEB81C5E3459}" type="presOf" srcId="{6162CA21-F024-421C-AB85-AA6D645EEFA0}" destId="{A692A4B7-5C7C-45C3-8D87-40A11F42A1C2}" srcOrd="0" destOrd="0" presId="urn:microsoft.com/office/officeart/2005/8/layout/vList4"/>
    <dgm:cxn modelId="{05EC9092-AA8E-47AD-8DA7-723A5445E04B}" srcId="{4851B474-75B4-45C7-8FC8-3E1182CD8555}" destId="{582F398C-92FC-46A8-9387-C8F69046C359}" srcOrd="2" destOrd="0" parTransId="{3021B337-B951-44D1-89D6-A74D1A0F6E00}" sibTransId="{BADEA5AE-C3D2-406E-8CDF-3C6E056DD756}"/>
    <dgm:cxn modelId="{0580EF81-AFC7-4BC2-BC62-4AF9E919846F}" type="presOf" srcId="{0B81B16F-793B-4448-8BC5-BFE0CCC292EA}" destId="{5804AC3C-47A9-401B-89D1-08E343AED3C7}" srcOrd="0" destOrd="0" presId="urn:microsoft.com/office/officeart/2005/8/layout/vList4"/>
    <dgm:cxn modelId="{CCA8F5C6-F421-45B9-A04B-D09B527C0493}" srcId="{4851B474-75B4-45C7-8FC8-3E1182CD8555}" destId="{6162CA21-F024-421C-AB85-AA6D645EEFA0}" srcOrd="1" destOrd="0" parTransId="{89A27BA3-E16E-49E0-91E0-E2009AF5BD92}" sibTransId="{E78BA3C6-BE51-4C72-94A4-7182FD331046}"/>
    <dgm:cxn modelId="{85E39C22-B42A-45BA-BA84-60C509E854C7}" type="presOf" srcId="{F50AEB25-E688-46B1-BB94-60B3F2D3D37E}" destId="{D29B8C34-093F-4138-9298-F61AEF6D6793}" srcOrd="0" destOrd="0" presId="urn:microsoft.com/office/officeart/2005/8/layout/vList4"/>
    <dgm:cxn modelId="{69F8ED3E-DCE0-40C8-A670-3999CE91FB76}" type="presOf" srcId="{0B81B16F-793B-4448-8BC5-BFE0CCC292EA}" destId="{42C96D95-9705-4E92-8935-C295A2BFE053}" srcOrd="1" destOrd="0" presId="urn:microsoft.com/office/officeart/2005/8/layout/vList4"/>
    <dgm:cxn modelId="{2EC2665F-14A4-416E-A96F-3D9FC7F67A2F}" type="presOf" srcId="{582F398C-92FC-46A8-9387-C8F69046C359}" destId="{CB0BD12A-9CC1-4296-823B-2FCC6CFA639B}" srcOrd="0" destOrd="0" presId="urn:microsoft.com/office/officeart/2005/8/layout/vList4"/>
    <dgm:cxn modelId="{D5B48A4A-CD98-4244-9DBE-ED6A264C32E8}" type="presParOf" srcId="{6565AB6D-77FE-490A-818F-2D5AC40E4BF4}" destId="{4452C4AA-BB96-4308-9C03-4BDE5FF9C1B4}" srcOrd="0" destOrd="0" presId="urn:microsoft.com/office/officeart/2005/8/layout/vList4"/>
    <dgm:cxn modelId="{72904834-90A3-4A28-930E-B6D2F2A60EA9}" type="presParOf" srcId="{4452C4AA-BB96-4308-9C03-4BDE5FF9C1B4}" destId="{D29B8C34-093F-4138-9298-F61AEF6D6793}" srcOrd="0" destOrd="0" presId="urn:microsoft.com/office/officeart/2005/8/layout/vList4"/>
    <dgm:cxn modelId="{1DE7D606-FADE-47C4-97F4-803D439608D9}" type="presParOf" srcId="{4452C4AA-BB96-4308-9C03-4BDE5FF9C1B4}" destId="{4BFA344F-D0F2-4273-A9D4-D686347A631C}" srcOrd="1" destOrd="0" presId="urn:microsoft.com/office/officeart/2005/8/layout/vList4"/>
    <dgm:cxn modelId="{3F7892BD-15D0-4BF5-A932-1B35B3F2A3DA}" type="presParOf" srcId="{4452C4AA-BB96-4308-9C03-4BDE5FF9C1B4}" destId="{0CF4AB39-5A23-47C8-8F7F-42062F8460F8}" srcOrd="2" destOrd="0" presId="urn:microsoft.com/office/officeart/2005/8/layout/vList4"/>
    <dgm:cxn modelId="{1E5EAD4F-304B-4A50-86C2-E9120E6E039D}" type="presParOf" srcId="{6565AB6D-77FE-490A-818F-2D5AC40E4BF4}" destId="{12B1BEEE-FDCD-4BA1-A353-375D14C19A8B}" srcOrd="1" destOrd="0" presId="urn:microsoft.com/office/officeart/2005/8/layout/vList4"/>
    <dgm:cxn modelId="{B7F47512-1454-4DE2-8823-D0C228AEA14C}" type="presParOf" srcId="{6565AB6D-77FE-490A-818F-2D5AC40E4BF4}" destId="{5F617023-85FF-4744-BD34-BF83EFC73D42}" srcOrd="2" destOrd="0" presId="urn:microsoft.com/office/officeart/2005/8/layout/vList4"/>
    <dgm:cxn modelId="{1DECEDF9-2A22-4756-925C-85B21386FD99}" type="presParOf" srcId="{5F617023-85FF-4744-BD34-BF83EFC73D42}" destId="{A692A4B7-5C7C-45C3-8D87-40A11F42A1C2}" srcOrd="0" destOrd="0" presId="urn:microsoft.com/office/officeart/2005/8/layout/vList4"/>
    <dgm:cxn modelId="{072E993B-4682-4AD2-AC22-7B3439D11C16}" type="presParOf" srcId="{5F617023-85FF-4744-BD34-BF83EFC73D42}" destId="{9A3C3166-12C9-4038-B625-FBC0AB3461E7}" srcOrd="1" destOrd="0" presId="urn:microsoft.com/office/officeart/2005/8/layout/vList4"/>
    <dgm:cxn modelId="{94064B20-1569-4D18-AB7B-4967A5CFB712}" type="presParOf" srcId="{5F617023-85FF-4744-BD34-BF83EFC73D42}" destId="{2F5B693D-B4B6-4413-A33C-AD737B54C929}" srcOrd="2" destOrd="0" presId="urn:microsoft.com/office/officeart/2005/8/layout/vList4"/>
    <dgm:cxn modelId="{233D2142-A6E7-463B-B3D9-BF8B8DC914C6}" type="presParOf" srcId="{6565AB6D-77FE-490A-818F-2D5AC40E4BF4}" destId="{50194638-C8B9-486D-932D-97C5523081DC}" srcOrd="3" destOrd="0" presId="urn:microsoft.com/office/officeart/2005/8/layout/vList4"/>
    <dgm:cxn modelId="{8123C4D2-AAF6-45AE-9344-C8F2D018F094}" type="presParOf" srcId="{6565AB6D-77FE-490A-818F-2D5AC40E4BF4}" destId="{48392159-3F7C-43CD-BBE2-8A91C05F587A}" srcOrd="4" destOrd="0" presId="urn:microsoft.com/office/officeart/2005/8/layout/vList4"/>
    <dgm:cxn modelId="{19A321A2-A66F-436E-AE3C-C9D83A48102D}" type="presParOf" srcId="{48392159-3F7C-43CD-BBE2-8A91C05F587A}" destId="{CB0BD12A-9CC1-4296-823B-2FCC6CFA639B}" srcOrd="0" destOrd="0" presId="urn:microsoft.com/office/officeart/2005/8/layout/vList4"/>
    <dgm:cxn modelId="{6C01328B-E456-4619-96E1-489C3548063C}" type="presParOf" srcId="{48392159-3F7C-43CD-BBE2-8A91C05F587A}" destId="{CAFB1BE8-91E4-47A8-9391-CE820DB6E08B}" srcOrd="1" destOrd="0" presId="urn:microsoft.com/office/officeart/2005/8/layout/vList4"/>
    <dgm:cxn modelId="{2A6591EB-0940-4B4D-88EF-A04CAC5C365B}" type="presParOf" srcId="{48392159-3F7C-43CD-BBE2-8A91C05F587A}" destId="{6FA8C00D-742E-486A-82A1-0F4557EE5D12}" srcOrd="2" destOrd="0" presId="urn:microsoft.com/office/officeart/2005/8/layout/vList4"/>
    <dgm:cxn modelId="{BCA4C714-B2C5-468E-9154-54278F4F7835}" type="presParOf" srcId="{6565AB6D-77FE-490A-818F-2D5AC40E4BF4}" destId="{7A1C8740-0636-45BA-8A3D-19EA5827457D}" srcOrd="5" destOrd="0" presId="urn:microsoft.com/office/officeart/2005/8/layout/vList4"/>
    <dgm:cxn modelId="{B4D1F945-A316-43AA-9BB6-E0DD95E9EFE0}" type="presParOf" srcId="{6565AB6D-77FE-490A-818F-2D5AC40E4BF4}" destId="{6120AB6C-C427-4AED-8968-C7A3CC2BFB87}" srcOrd="6" destOrd="0" presId="urn:microsoft.com/office/officeart/2005/8/layout/vList4"/>
    <dgm:cxn modelId="{59161EF2-E5C4-421E-B0C8-0FC2C194612E}" type="presParOf" srcId="{6120AB6C-C427-4AED-8968-C7A3CC2BFB87}" destId="{5804AC3C-47A9-401B-89D1-08E343AED3C7}" srcOrd="0" destOrd="0" presId="urn:microsoft.com/office/officeart/2005/8/layout/vList4"/>
    <dgm:cxn modelId="{BC2C698C-7704-4658-8898-11DD4F83294E}" type="presParOf" srcId="{6120AB6C-C427-4AED-8968-C7A3CC2BFB87}" destId="{4E0F6CAF-A4D6-4C5F-850B-B10755547B5B}" srcOrd="1" destOrd="0" presId="urn:microsoft.com/office/officeart/2005/8/layout/vList4"/>
    <dgm:cxn modelId="{6E1EA20F-B7AF-4BFF-B6EC-AB9A5EB7D51D}" type="presParOf" srcId="{6120AB6C-C427-4AED-8968-C7A3CC2BFB87}" destId="{42C96D95-9705-4E92-8935-C295A2BFE05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/>
      <dgm:spPr/>
      <dgm:t>
        <a:bodyPr/>
        <a:lstStyle/>
        <a:p>
          <a:r>
            <a:rPr lang="en-US" dirty="0" smtClean="0"/>
            <a:t>Blood, VNRBD, First Aid</a:t>
          </a:r>
          <a:endParaRPr lang="en-US" dirty="0"/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6162CA21-F024-421C-AB85-AA6D645EEFA0}">
      <dgm:prSet phldrT="[Text]"/>
      <dgm:spPr/>
      <dgm:t>
        <a:bodyPr/>
        <a:lstStyle/>
        <a:p>
          <a:r>
            <a:rPr lang="en-US" dirty="0" smtClean="0"/>
            <a:t>NCD, Communicable Diseases,</a:t>
          </a:r>
          <a:endParaRPr lang="en-US" dirty="0"/>
        </a:p>
      </dgm:t>
    </dgm:pt>
    <dgm:pt modelId="{89A27BA3-E16E-49E0-91E0-E2009AF5BD92}" type="parTrans" cxnId="{CCA8F5C6-F421-45B9-A04B-D09B527C0493}">
      <dgm:prSet/>
      <dgm:spPr/>
      <dgm:t>
        <a:bodyPr/>
        <a:lstStyle/>
        <a:p>
          <a:endParaRPr lang="en-US"/>
        </a:p>
      </dgm:t>
    </dgm:pt>
    <dgm:pt modelId="{E78BA3C6-BE51-4C72-94A4-7182FD331046}" type="sibTrans" cxnId="{CCA8F5C6-F421-45B9-A04B-D09B527C0493}">
      <dgm:prSet/>
      <dgm:spPr/>
      <dgm:t>
        <a:bodyPr/>
        <a:lstStyle/>
        <a:p>
          <a:endParaRPr lang="en-US"/>
        </a:p>
      </dgm:t>
    </dgm:pt>
    <dgm:pt modelId="{582F398C-92FC-46A8-9387-C8F69046C359}">
      <dgm:prSet phldrT="[Text]"/>
      <dgm:spPr/>
      <dgm:t>
        <a:bodyPr/>
        <a:lstStyle/>
        <a:p>
          <a:r>
            <a:rPr lang="en-US" dirty="0" smtClean="0"/>
            <a:t>CBHFA, MCMH, Hygiene Promotion</a:t>
          </a:r>
          <a:endParaRPr lang="en-US" dirty="0"/>
        </a:p>
      </dgm:t>
    </dgm:pt>
    <dgm:pt modelId="{3021B337-B951-44D1-89D6-A74D1A0F6E00}" type="parTrans" cxnId="{05EC9092-AA8E-47AD-8DA7-723A5445E04B}">
      <dgm:prSet/>
      <dgm:spPr/>
      <dgm:t>
        <a:bodyPr/>
        <a:lstStyle/>
        <a:p>
          <a:endParaRPr lang="en-US"/>
        </a:p>
      </dgm:t>
    </dgm:pt>
    <dgm:pt modelId="{BADEA5AE-C3D2-406E-8CDF-3C6E056DD756}" type="sibTrans" cxnId="{05EC9092-AA8E-47AD-8DA7-723A5445E04B}">
      <dgm:prSet/>
      <dgm:spPr/>
      <dgm:t>
        <a:bodyPr/>
        <a:lstStyle/>
        <a:p>
          <a:endParaRPr lang="en-US"/>
        </a:p>
      </dgm:t>
    </dgm:pt>
    <dgm:pt modelId="{278DB20F-4D39-4A36-A6F7-130215BEAB4E}">
      <dgm:prSet/>
      <dgm:spPr/>
      <dgm:t>
        <a:bodyPr/>
        <a:lstStyle/>
        <a:p>
          <a:r>
            <a:rPr lang="en-US" dirty="0" smtClean="0"/>
            <a:t>Emergency Health, Pandemic and Epidemic Preparedness</a:t>
          </a:r>
          <a:endParaRPr lang="en-US" dirty="0"/>
        </a:p>
      </dgm:t>
    </dgm:pt>
    <dgm:pt modelId="{52BA39BF-54E8-4C4F-87F4-5E4C33786E1C}" type="parTrans" cxnId="{39D05D6A-95BF-4823-BFAB-FF0ED4E62BDD}">
      <dgm:prSet/>
      <dgm:spPr/>
      <dgm:t>
        <a:bodyPr/>
        <a:lstStyle/>
        <a:p>
          <a:endParaRPr lang="en-US"/>
        </a:p>
      </dgm:t>
    </dgm:pt>
    <dgm:pt modelId="{0B618378-31EC-4EEB-BC9B-7DBC8544298E}" type="sibTrans" cxnId="{39D05D6A-95BF-4823-BFAB-FF0ED4E62BDD}">
      <dgm:prSet/>
      <dgm:spPr/>
      <dgm:t>
        <a:bodyPr/>
        <a:lstStyle/>
        <a:p>
          <a:endParaRPr lang="en-US"/>
        </a:p>
      </dgm:t>
    </dgm:pt>
    <dgm:pt modelId="{19A24A33-68A5-40AF-B01B-5176CC723AFF}">
      <dgm:prSet/>
      <dgm:spPr/>
      <dgm:t>
        <a:bodyPr/>
        <a:lstStyle/>
        <a:p>
          <a:r>
            <a:rPr lang="en-US" dirty="0" smtClean="0"/>
            <a:t>Public Health Services</a:t>
          </a:r>
          <a:endParaRPr lang="en-US" dirty="0"/>
        </a:p>
      </dgm:t>
    </dgm:pt>
    <dgm:pt modelId="{DE6B71BE-BDE2-4415-9FF2-8E90D4D4C582}" type="parTrans" cxnId="{F588626C-4601-489A-91B0-6C8CC6783BB3}">
      <dgm:prSet/>
      <dgm:spPr/>
      <dgm:t>
        <a:bodyPr/>
        <a:lstStyle/>
        <a:p>
          <a:endParaRPr lang="en-US"/>
        </a:p>
      </dgm:t>
    </dgm:pt>
    <dgm:pt modelId="{647D5730-1C13-41CC-92CB-BA848ED29DA2}" type="sibTrans" cxnId="{F588626C-4601-489A-91B0-6C8CC6783BB3}">
      <dgm:prSet/>
      <dgm:spPr/>
      <dgm:t>
        <a:bodyPr/>
        <a:lstStyle/>
        <a:p>
          <a:endParaRPr lang="en-US"/>
        </a:p>
      </dgm:t>
    </dgm:pt>
    <dgm:pt modelId="{8E77F5A2-7C60-48A0-A28B-FFF664011FB7}">
      <dgm:prSet/>
      <dgm:spPr/>
      <dgm:t>
        <a:bodyPr/>
        <a:lstStyle/>
        <a:p>
          <a:r>
            <a:rPr lang="en-US" dirty="0" smtClean="0"/>
            <a:t>Advocacy  all levels</a:t>
          </a:r>
          <a:endParaRPr lang="en-US" dirty="0"/>
        </a:p>
      </dgm:t>
    </dgm:pt>
    <dgm:pt modelId="{825CB372-351F-4514-8DE1-BE9D9249BE6E}" type="parTrans" cxnId="{F53EAD23-C58E-4052-B6C6-1D4523CFDDFF}">
      <dgm:prSet/>
      <dgm:spPr/>
      <dgm:t>
        <a:bodyPr/>
        <a:lstStyle/>
        <a:p>
          <a:endParaRPr lang="en-US"/>
        </a:p>
      </dgm:t>
    </dgm:pt>
    <dgm:pt modelId="{428B75A8-2E44-4934-876A-E8B9E7DEA32B}" type="sibTrans" cxnId="{F53EAD23-C58E-4052-B6C6-1D4523CFDDFF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6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6" custScaleY="1072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F4AB39-5A23-47C8-8F7F-42062F8460F8}" type="pres">
      <dgm:prSet presAssocID="{F50AEB25-E688-46B1-BB94-60B3F2D3D37E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1BEEE-FDCD-4BA1-A353-375D14C19A8B}" type="pres">
      <dgm:prSet presAssocID="{5AF60C26-1535-4468-A1FF-0439D27917F9}" presName="spacer" presStyleCnt="0"/>
      <dgm:spPr/>
    </dgm:pt>
    <dgm:pt modelId="{5F617023-85FF-4744-BD34-BF83EFC73D42}" type="pres">
      <dgm:prSet presAssocID="{6162CA21-F024-421C-AB85-AA6D645EEFA0}" presName="comp" presStyleCnt="0"/>
      <dgm:spPr/>
    </dgm:pt>
    <dgm:pt modelId="{A692A4B7-5C7C-45C3-8D87-40A11F42A1C2}" type="pres">
      <dgm:prSet presAssocID="{6162CA21-F024-421C-AB85-AA6D645EEFA0}" presName="box" presStyleLbl="node1" presStyleIdx="1" presStyleCnt="6"/>
      <dgm:spPr/>
      <dgm:t>
        <a:bodyPr/>
        <a:lstStyle/>
        <a:p>
          <a:endParaRPr lang="en-US"/>
        </a:p>
      </dgm:t>
    </dgm:pt>
    <dgm:pt modelId="{9A3C3166-12C9-4038-B625-FBC0AB3461E7}" type="pres">
      <dgm:prSet presAssocID="{6162CA21-F024-421C-AB85-AA6D645EEFA0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F5B693D-B4B6-4413-A33C-AD737B54C929}" type="pres">
      <dgm:prSet presAssocID="{6162CA21-F024-421C-AB85-AA6D645EEFA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94638-C8B9-486D-932D-97C5523081DC}" type="pres">
      <dgm:prSet presAssocID="{E78BA3C6-BE51-4C72-94A4-7182FD331046}" presName="spacer" presStyleCnt="0"/>
      <dgm:spPr/>
    </dgm:pt>
    <dgm:pt modelId="{48392159-3F7C-43CD-BBE2-8A91C05F587A}" type="pres">
      <dgm:prSet presAssocID="{582F398C-92FC-46A8-9387-C8F69046C359}" presName="comp" presStyleCnt="0"/>
      <dgm:spPr/>
    </dgm:pt>
    <dgm:pt modelId="{CB0BD12A-9CC1-4296-823B-2FCC6CFA639B}" type="pres">
      <dgm:prSet presAssocID="{582F398C-92FC-46A8-9387-C8F69046C359}" presName="box" presStyleLbl="node1" presStyleIdx="2" presStyleCnt="6"/>
      <dgm:spPr/>
      <dgm:t>
        <a:bodyPr/>
        <a:lstStyle/>
        <a:p>
          <a:endParaRPr lang="en-US"/>
        </a:p>
      </dgm:t>
    </dgm:pt>
    <dgm:pt modelId="{CAFB1BE8-91E4-47A8-9391-CE820DB6E08B}" type="pres">
      <dgm:prSet presAssocID="{582F398C-92FC-46A8-9387-C8F69046C359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FA8C00D-742E-486A-82A1-0F4557EE5D12}" type="pres">
      <dgm:prSet presAssocID="{582F398C-92FC-46A8-9387-C8F69046C359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DA4FA-BBE0-44FA-9691-3956159590B3}" type="pres">
      <dgm:prSet presAssocID="{BADEA5AE-C3D2-406E-8CDF-3C6E056DD756}" presName="spacer" presStyleCnt="0"/>
      <dgm:spPr/>
    </dgm:pt>
    <dgm:pt modelId="{24C30F91-9057-4DFF-8C4E-C7E167AD63DE}" type="pres">
      <dgm:prSet presAssocID="{278DB20F-4D39-4A36-A6F7-130215BEAB4E}" presName="comp" presStyleCnt="0"/>
      <dgm:spPr/>
    </dgm:pt>
    <dgm:pt modelId="{AF1AF245-4C46-4E60-8A28-3FA2610DD789}" type="pres">
      <dgm:prSet presAssocID="{278DB20F-4D39-4A36-A6F7-130215BEAB4E}" presName="box" presStyleLbl="node1" presStyleIdx="3" presStyleCnt="6"/>
      <dgm:spPr/>
      <dgm:t>
        <a:bodyPr/>
        <a:lstStyle/>
        <a:p>
          <a:endParaRPr lang="en-US"/>
        </a:p>
      </dgm:t>
    </dgm:pt>
    <dgm:pt modelId="{51F57D2E-8839-4BF0-97EA-C816E13861FB}" type="pres">
      <dgm:prSet presAssocID="{278DB20F-4D39-4A36-A6F7-130215BEAB4E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7ED0FF2-DACF-4A64-9C2A-3E91DF04A039}" type="pres">
      <dgm:prSet presAssocID="{278DB20F-4D39-4A36-A6F7-130215BEAB4E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15100-C609-47B9-8C6F-4B7DC556DBC3}" type="pres">
      <dgm:prSet presAssocID="{0B618378-31EC-4EEB-BC9B-7DBC8544298E}" presName="spacer" presStyleCnt="0"/>
      <dgm:spPr/>
    </dgm:pt>
    <dgm:pt modelId="{7A61AFC6-140F-4EFD-881C-B71D13187487}" type="pres">
      <dgm:prSet presAssocID="{19A24A33-68A5-40AF-B01B-5176CC723AFF}" presName="comp" presStyleCnt="0"/>
      <dgm:spPr/>
    </dgm:pt>
    <dgm:pt modelId="{0F5F7437-A71A-49BE-8760-637ABF1DBAAA}" type="pres">
      <dgm:prSet presAssocID="{19A24A33-68A5-40AF-B01B-5176CC723AFF}" presName="box" presStyleLbl="node1" presStyleIdx="4" presStyleCnt="6"/>
      <dgm:spPr/>
      <dgm:t>
        <a:bodyPr/>
        <a:lstStyle/>
        <a:p>
          <a:endParaRPr lang="en-US"/>
        </a:p>
      </dgm:t>
    </dgm:pt>
    <dgm:pt modelId="{48C408A4-B92E-4D99-A3C9-DB4EC8A10612}" type="pres">
      <dgm:prSet presAssocID="{19A24A33-68A5-40AF-B01B-5176CC723AFF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CDC70C0-7BBF-4E98-B9AD-C226DF09A17D}" type="pres">
      <dgm:prSet presAssocID="{19A24A33-68A5-40AF-B01B-5176CC723AFF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FE7785-03E1-40C8-920F-C1449E0FFAEC}" type="pres">
      <dgm:prSet presAssocID="{647D5730-1C13-41CC-92CB-BA848ED29DA2}" presName="spacer" presStyleCnt="0"/>
      <dgm:spPr/>
    </dgm:pt>
    <dgm:pt modelId="{E8FB002A-B225-44EB-9126-40533F7AE9BA}" type="pres">
      <dgm:prSet presAssocID="{8E77F5A2-7C60-48A0-A28B-FFF664011FB7}" presName="comp" presStyleCnt="0"/>
      <dgm:spPr/>
    </dgm:pt>
    <dgm:pt modelId="{6F646549-C11A-47E9-A693-031164BE2614}" type="pres">
      <dgm:prSet presAssocID="{8E77F5A2-7C60-48A0-A28B-FFF664011FB7}" presName="box" presStyleLbl="node1" presStyleIdx="5" presStyleCnt="6"/>
      <dgm:spPr/>
      <dgm:t>
        <a:bodyPr/>
        <a:lstStyle/>
        <a:p>
          <a:endParaRPr lang="en-US"/>
        </a:p>
      </dgm:t>
    </dgm:pt>
    <dgm:pt modelId="{2676958C-3BAC-426B-AD6F-8AD3CA1CB484}" type="pres">
      <dgm:prSet presAssocID="{8E77F5A2-7C60-48A0-A28B-FFF664011FB7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B46B511-0CC3-4A8A-819E-6A9A1DE48C4A}" type="pres">
      <dgm:prSet presAssocID="{8E77F5A2-7C60-48A0-A28B-FFF664011FB7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CF744-1038-4627-A726-53263E0E7DE1}" type="presOf" srcId="{19A24A33-68A5-40AF-B01B-5176CC723AFF}" destId="{ACDC70C0-7BBF-4E98-B9AD-C226DF09A17D}" srcOrd="1" destOrd="0" presId="urn:microsoft.com/office/officeart/2005/8/layout/vList4"/>
    <dgm:cxn modelId="{F53EAD23-C58E-4052-B6C6-1D4523CFDDFF}" srcId="{4851B474-75B4-45C7-8FC8-3E1182CD8555}" destId="{8E77F5A2-7C60-48A0-A28B-FFF664011FB7}" srcOrd="5" destOrd="0" parTransId="{825CB372-351F-4514-8DE1-BE9D9249BE6E}" sibTransId="{428B75A8-2E44-4934-876A-E8B9E7DEA32B}"/>
    <dgm:cxn modelId="{0F141C95-35CA-411A-8E2B-4D839834BA66}" type="presOf" srcId="{8E77F5A2-7C60-48A0-A28B-FFF664011FB7}" destId="{6F646549-C11A-47E9-A693-031164BE2614}" srcOrd="0" destOrd="0" presId="urn:microsoft.com/office/officeart/2005/8/layout/vList4"/>
    <dgm:cxn modelId="{39D05D6A-95BF-4823-BFAB-FF0ED4E62BDD}" srcId="{4851B474-75B4-45C7-8FC8-3E1182CD8555}" destId="{278DB20F-4D39-4A36-A6F7-130215BEAB4E}" srcOrd="3" destOrd="0" parTransId="{52BA39BF-54E8-4C4F-87F4-5E4C33786E1C}" sibTransId="{0B618378-31EC-4EEB-BC9B-7DBC8544298E}"/>
    <dgm:cxn modelId="{64F93C2E-097D-40DD-A7EE-8A8A7DDE983B}" type="presOf" srcId="{278DB20F-4D39-4A36-A6F7-130215BEAB4E}" destId="{B7ED0FF2-DACF-4A64-9C2A-3E91DF04A039}" srcOrd="1" destOrd="0" presId="urn:microsoft.com/office/officeart/2005/8/layout/vList4"/>
    <dgm:cxn modelId="{8E0606AB-7DC4-44B8-A318-1E0C94E74CA4}" type="presOf" srcId="{8E77F5A2-7C60-48A0-A28B-FFF664011FB7}" destId="{BB46B511-0CC3-4A8A-819E-6A9A1DE48C4A}" srcOrd="1" destOrd="0" presId="urn:microsoft.com/office/officeart/2005/8/layout/vList4"/>
    <dgm:cxn modelId="{05EC9092-AA8E-47AD-8DA7-723A5445E04B}" srcId="{4851B474-75B4-45C7-8FC8-3E1182CD8555}" destId="{582F398C-92FC-46A8-9387-C8F69046C359}" srcOrd="2" destOrd="0" parTransId="{3021B337-B951-44D1-89D6-A74D1A0F6E00}" sibTransId="{BADEA5AE-C3D2-406E-8CDF-3C6E056DD756}"/>
    <dgm:cxn modelId="{75ABDD35-567D-4774-A8F1-0E48D81AFD3C}" type="presOf" srcId="{4851B474-75B4-45C7-8FC8-3E1182CD8555}" destId="{6565AB6D-77FE-490A-818F-2D5AC40E4BF4}" srcOrd="0" destOrd="0" presId="urn:microsoft.com/office/officeart/2005/8/layout/vList4"/>
    <dgm:cxn modelId="{549BC65E-08C9-44B4-877E-E86B631BAF48}" type="presOf" srcId="{F50AEB25-E688-46B1-BB94-60B3F2D3D37E}" destId="{0CF4AB39-5A23-47C8-8F7F-42062F8460F8}" srcOrd="1" destOrd="0" presId="urn:microsoft.com/office/officeart/2005/8/layout/vList4"/>
    <dgm:cxn modelId="{A5AAED8B-41CA-490C-AF56-50DD7AF362F3}" type="presOf" srcId="{19A24A33-68A5-40AF-B01B-5176CC723AFF}" destId="{0F5F7437-A71A-49BE-8760-637ABF1DBAAA}" srcOrd="0" destOrd="0" presId="urn:microsoft.com/office/officeart/2005/8/layout/vList4"/>
    <dgm:cxn modelId="{58961908-13D4-4535-B346-EA95194E4AB7}" type="presOf" srcId="{582F398C-92FC-46A8-9387-C8F69046C359}" destId="{6FA8C00D-742E-486A-82A1-0F4557EE5D12}" srcOrd="1" destOrd="0" presId="urn:microsoft.com/office/officeart/2005/8/layout/vList4"/>
    <dgm:cxn modelId="{16155C8B-0AE6-4BBD-8F2E-319C5432FEE1}" type="presOf" srcId="{278DB20F-4D39-4A36-A6F7-130215BEAB4E}" destId="{AF1AF245-4C46-4E60-8A28-3FA2610DD789}" srcOrd="0" destOrd="0" presId="urn:microsoft.com/office/officeart/2005/8/layout/vList4"/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04D159BD-3100-4ADD-987B-4BC860A5519D}" type="presOf" srcId="{582F398C-92FC-46A8-9387-C8F69046C359}" destId="{CB0BD12A-9CC1-4296-823B-2FCC6CFA639B}" srcOrd="0" destOrd="0" presId="urn:microsoft.com/office/officeart/2005/8/layout/vList4"/>
    <dgm:cxn modelId="{149DBD5B-C3E1-445E-97A9-7019132A3F12}" type="presOf" srcId="{F50AEB25-E688-46B1-BB94-60B3F2D3D37E}" destId="{D29B8C34-093F-4138-9298-F61AEF6D6793}" srcOrd="0" destOrd="0" presId="urn:microsoft.com/office/officeart/2005/8/layout/vList4"/>
    <dgm:cxn modelId="{F588626C-4601-489A-91B0-6C8CC6783BB3}" srcId="{4851B474-75B4-45C7-8FC8-3E1182CD8555}" destId="{19A24A33-68A5-40AF-B01B-5176CC723AFF}" srcOrd="4" destOrd="0" parTransId="{DE6B71BE-BDE2-4415-9FF2-8E90D4D4C582}" sibTransId="{647D5730-1C13-41CC-92CB-BA848ED29DA2}"/>
    <dgm:cxn modelId="{0FD1E662-8C20-4826-AD0F-2E9C795B69A1}" type="presOf" srcId="{6162CA21-F024-421C-AB85-AA6D645EEFA0}" destId="{2F5B693D-B4B6-4413-A33C-AD737B54C929}" srcOrd="1" destOrd="0" presId="urn:microsoft.com/office/officeart/2005/8/layout/vList4"/>
    <dgm:cxn modelId="{AE4D38FA-C255-4639-B889-A5471A35FEF4}" type="presOf" srcId="{6162CA21-F024-421C-AB85-AA6D645EEFA0}" destId="{A692A4B7-5C7C-45C3-8D87-40A11F42A1C2}" srcOrd="0" destOrd="0" presId="urn:microsoft.com/office/officeart/2005/8/layout/vList4"/>
    <dgm:cxn modelId="{CCA8F5C6-F421-45B9-A04B-D09B527C0493}" srcId="{4851B474-75B4-45C7-8FC8-3E1182CD8555}" destId="{6162CA21-F024-421C-AB85-AA6D645EEFA0}" srcOrd="1" destOrd="0" parTransId="{89A27BA3-E16E-49E0-91E0-E2009AF5BD92}" sibTransId="{E78BA3C6-BE51-4C72-94A4-7182FD331046}"/>
    <dgm:cxn modelId="{6A59AB23-DFEC-4988-8E09-4BF054C542C4}" type="presParOf" srcId="{6565AB6D-77FE-490A-818F-2D5AC40E4BF4}" destId="{4452C4AA-BB96-4308-9C03-4BDE5FF9C1B4}" srcOrd="0" destOrd="0" presId="urn:microsoft.com/office/officeart/2005/8/layout/vList4"/>
    <dgm:cxn modelId="{C1189197-D857-456E-8F27-C22D8B2E6639}" type="presParOf" srcId="{4452C4AA-BB96-4308-9C03-4BDE5FF9C1B4}" destId="{D29B8C34-093F-4138-9298-F61AEF6D6793}" srcOrd="0" destOrd="0" presId="urn:microsoft.com/office/officeart/2005/8/layout/vList4"/>
    <dgm:cxn modelId="{DE85188F-F17F-4763-809B-98B5A5D4CCF9}" type="presParOf" srcId="{4452C4AA-BB96-4308-9C03-4BDE5FF9C1B4}" destId="{4BFA344F-D0F2-4273-A9D4-D686347A631C}" srcOrd="1" destOrd="0" presId="urn:microsoft.com/office/officeart/2005/8/layout/vList4"/>
    <dgm:cxn modelId="{B2E051BC-146D-4202-94F0-C21773AF8F08}" type="presParOf" srcId="{4452C4AA-BB96-4308-9C03-4BDE5FF9C1B4}" destId="{0CF4AB39-5A23-47C8-8F7F-42062F8460F8}" srcOrd="2" destOrd="0" presId="urn:microsoft.com/office/officeart/2005/8/layout/vList4"/>
    <dgm:cxn modelId="{ED22C4C8-8C38-42BC-B05E-E56E849D503F}" type="presParOf" srcId="{6565AB6D-77FE-490A-818F-2D5AC40E4BF4}" destId="{12B1BEEE-FDCD-4BA1-A353-375D14C19A8B}" srcOrd="1" destOrd="0" presId="urn:microsoft.com/office/officeart/2005/8/layout/vList4"/>
    <dgm:cxn modelId="{24FFFB10-F89D-494D-8174-17A45E27A2F3}" type="presParOf" srcId="{6565AB6D-77FE-490A-818F-2D5AC40E4BF4}" destId="{5F617023-85FF-4744-BD34-BF83EFC73D42}" srcOrd="2" destOrd="0" presId="urn:microsoft.com/office/officeart/2005/8/layout/vList4"/>
    <dgm:cxn modelId="{A98582F9-8E1D-42DA-ABE9-CA907BAB5F1E}" type="presParOf" srcId="{5F617023-85FF-4744-BD34-BF83EFC73D42}" destId="{A692A4B7-5C7C-45C3-8D87-40A11F42A1C2}" srcOrd="0" destOrd="0" presId="urn:microsoft.com/office/officeart/2005/8/layout/vList4"/>
    <dgm:cxn modelId="{4685E9D4-037F-4E98-993E-22DE3898E458}" type="presParOf" srcId="{5F617023-85FF-4744-BD34-BF83EFC73D42}" destId="{9A3C3166-12C9-4038-B625-FBC0AB3461E7}" srcOrd="1" destOrd="0" presId="urn:microsoft.com/office/officeart/2005/8/layout/vList4"/>
    <dgm:cxn modelId="{703E06CD-B1AE-4EE3-A5EB-7283EE9336B2}" type="presParOf" srcId="{5F617023-85FF-4744-BD34-BF83EFC73D42}" destId="{2F5B693D-B4B6-4413-A33C-AD737B54C929}" srcOrd="2" destOrd="0" presId="urn:microsoft.com/office/officeart/2005/8/layout/vList4"/>
    <dgm:cxn modelId="{5DAE320D-7F69-4524-94C1-23F4F7DF658B}" type="presParOf" srcId="{6565AB6D-77FE-490A-818F-2D5AC40E4BF4}" destId="{50194638-C8B9-486D-932D-97C5523081DC}" srcOrd="3" destOrd="0" presId="urn:microsoft.com/office/officeart/2005/8/layout/vList4"/>
    <dgm:cxn modelId="{1C04E65C-5B71-409B-8578-FE55CB40FEE6}" type="presParOf" srcId="{6565AB6D-77FE-490A-818F-2D5AC40E4BF4}" destId="{48392159-3F7C-43CD-BBE2-8A91C05F587A}" srcOrd="4" destOrd="0" presId="urn:microsoft.com/office/officeart/2005/8/layout/vList4"/>
    <dgm:cxn modelId="{2D584719-3446-467F-979D-8021AB0F0261}" type="presParOf" srcId="{48392159-3F7C-43CD-BBE2-8A91C05F587A}" destId="{CB0BD12A-9CC1-4296-823B-2FCC6CFA639B}" srcOrd="0" destOrd="0" presId="urn:microsoft.com/office/officeart/2005/8/layout/vList4"/>
    <dgm:cxn modelId="{AF066037-EE34-4F81-9E76-ED9842707A0F}" type="presParOf" srcId="{48392159-3F7C-43CD-BBE2-8A91C05F587A}" destId="{CAFB1BE8-91E4-47A8-9391-CE820DB6E08B}" srcOrd="1" destOrd="0" presId="urn:microsoft.com/office/officeart/2005/8/layout/vList4"/>
    <dgm:cxn modelId="{664C3BF9-2BDB-4856-B8D6-2D93278FA205}" type="presParOf" srcId="{48392159-3F7C-43CD-BBE2-8A91C05F587A}" destId="{6FA8C00D-742E-486A-82A1-0F4557EE5D12}" srcOrd="2" destOrd="0" presId="urn:microsoft.com/office/officeart/2005/8/layout/vList4"/>
    <dgm:cxn modelId="{251EF85B-7830-40E7-80E0-36F01AB81FB1}" type="presParOf" srcId="{6565AB6D-77FE-490A-818F-2D5AC40E4BF4}" destId="{C2ADA4FA-BBE0-44FA-9691-3956159590B3}" srcOrd="5" destOrd="0" presId="urn:microsoft.com/office/officeart/2005/8/layout/vList4"/>
    <dgm:cxn modelId="{CA5C6FA2-685F-4859-B784-622B4A706CCD}" type="presParOf" srcId="{6565AB6D-77FE-490A-818F-2D5AC40E4BF4}" destId="{24C30F91-9057-4DFF-8C4E-C7E167AD63DE}" srcOrd="6" destOrd="0" presId="urn:microsoft.com/office/officeart/2005/8/layout/vList4"/>
    <dgm:cxn modelId="{8402DD56-7764-4932-887B-4D77936F689D}" type="presParOf" srcId="{24C30F91-9057-4DFF-8C4E-C7E167AD63DE}" destId="{AF1AF245-4C46-4E60-8A28-3FA2610DD789}" srcOrd="0" destOrd="0" presId="urn:microsoft.com/office/officeart/2005/8/layout/vList4"/>
    <dgm:cxn modelId="{EC2C8A8F-8C95-4C36-AFA4-B4193265A9A9}" type="presParOf" srcId="{24C30F91-9057-4DFF-8C4E-C7E167AD63DE}" destId="{51F57D2E-8839-4BF0-97EA-C816E13861FB}" srcOrd="1" destOrd="0" presId="urn:microsoft.com/office/officeart/2005/8/layout/vList4"/>
    <dgm:cxn modelId="{FCCFCE12-85F0-49F7-AA0E-8899E7ECACB7}" type="presParOf" srcId="{24C30F91-9057-4DFF-8C4E-C7E167AD63DE}" destId="{B7ED0FF2-DACF-4A64-9C2A-3E91DF04A039}" srcOrd="2" destOrd="0" presId="urn:microsoft.com/office/officeart/2005/8/layout/vList4"/>
    <dgm:cxn modelId="{0A4067DA-44D9-45E4-AD40-E91B5069BE52}" type="presParOf" srcId="{6565AB6D-77FE-490A-818F-2D5AC40E4BF4}" destId="{82215100-C609-47B9-8C6F-4B7DC556DBC3}" srcOrd="7" destOrd="0" presId="urn:microsoft.com/office/officeart/2005/8/layout/vList4"/>
    <dgm:cxn modelId="{D86BAF88-B4C6-45A5-90CE-3E6FC089D62D}" type="presParOf" srcId="{6565AB6D-77FE-490A-818F-2D5AC40E4BF4}" destId="{7A61AFC6-140F-4EFD-881C-B71D13187487}" srcOrd="8" destOrd="0" presId="urn:microsoft.com/office/officeart/2005/8/layout/vList4"/>
    <dgm:cxn modelId="{4B901D51-D08F-450E-AEBA-C1B3014636D9}" type="presParOf" srcId="{7A61AFC6-140F-4EFD-881C-B71D13187487}" destId="{0F5F7437-A71A-49BE-8760-637ABF1DBAAA}" srcOrd="0" destOrd="0" presId="urn:microsoft.com/office/officeart/2005/8/layout/vList4"/>
    <dgm:cxn modelId="{556EE24B-C63D-412F-BA40-8CF7B5A4A5C4}" type="presParOf" srcId="{7A61AFC6-140F-4EFD-881C-B71D13187487}" destId="{48C408A4-B92E-4D99-A3C9-DB4EC8A10612}" srcOrd="1" destOrd="0" presId="urn:microsoft.com/office/officeart/2005/8/layout/vList4"/>
    <dgm:cxn modelId="{61B1251D-FF10-4A08-B96B-4551F436CB1C}" type="presParOf" srcId="{7A61AFC6-140F-4EFD-881C-B71D13187487}" destId="{ACDC70C0-7BBF-4E98-B9AD-C226DF09A17D}" srcOrd="2" destOrd="0" presId="urn:microsoft.com/office/officeart/2005/8/layout/vList4"/>
    <dgm:cxn modelId="{9D2D8EF5-09A8-445F-BC82-FCE77446A9D4}" type="presParOf" srcId="{6565AB6D-77FE-490A-818F-2D5AC40E4BF4}" destId="{BFFE7785-03E1-40C8-920F-C1449E0FFAEC}" srcOrd="9" destOrd="0" presId="urn:microsoft.com/office/officeart/2005/8/layout/vList4"/>
    <dgm:cxn modelId="{5F6B8E57-0EE1-4570-82A4-2FB93932418C}" type="presParOf" srcId="{6565AB6D-77FE-490A-818F-2D5AC40E4BF4}" destId="{E8FB002A-B225-44EB-9126-40533F7AE9BA}" srcOrd="10" destOrd="0" presId="urn:microsoft.com/office/officeart/2005/8/layout/vList4"/>
    <dgm:cxn modelId="{D02AFD9F-1C4F-4435-969C-7558ECFCE945}" type="presParOf" srcId="{E8FB002A-B225-44EB-9126-40533F7AE9BA}" destId="{6F646549-C11A-47E9-A693-031164BE2614}" srcOrd="0" destOrd="0" presId="urn:microsoft.com/office/officeart/2005/8/layout/vList4"/>
    <dgm:cxn modelId="{A28A443A-DB59-4D72-8AC3-6CC862BE7242}" type="presParOf" srcId="{E8FB002A-B225-44EB-9126-40533F7AE9BA}" destId="{2676958C-3BAC-426B-AD6F-8AD3CA1CB484}" srcOrd="1" destOrd="0" presId="urn:microsoft.com/office/officeart/2005/8/layout/vList4"/>
    <dgm:cxn modelId="{48BCE00A-C757-4B3A-8052-CB5CCA89647E}" type="presParOf" srcId="{E8FB002A-B225-44EB-9126-40533F7AE9BA}" destId="{BB46B511-0CC3-4A8A-819E-6A9A1DE48C4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CA7EE-4AF7-4994-984C-70E539EA012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1ADF55-BDEB-41F5-B89E-93AC0859B1CF}">
      <dgm:prSet phldrT="[Text]" custT="1"/>
      <dgm:spPr/>
      <dgm:t>
        <a:bodyPr/>
        <a:lstStyle/>
        <a:p>
          <a:r>
            <a:rPr lang="en-US" sz="1600" dirty="0" smtClean="0"/>
            <a:t>Through our engagement with Global and Regional Alliances for DRR and Resilience in Education and commitment to support implementation of Comprehensive Framework for School Safety at national level</a:t>
          </a:r>
          <a:endParaRPr lang="en-US" sz="1600" dirty="0"/>
        </a:p>
      </dgm:t>
    </dgm:pt>
    <dgm:pt modelId="{DD187CBE-A9BE-4CD6-B8E7-07373F322CBD}" type="parTrans" cxnId="{42B98976-4649-44B5-8FB4-77A73419743B}">
      <dgm:prSet/>
      <dgm:spPr/>
      <dgm:t>
        <a:bodyPr/>
        <a:lstStyle/>
        <a:p>
          <a:endParaRPr lang="en-US"/>
        </a:p>
      </dgm:t>
    </dgm:pt>
    <dgm:pt modelId="{AED8FE5D-9C70-48DF-B4D5-4CD6C50F1141}" type="sibTrans" cxnId="{42B98976-4649-44B5-8FB4-77A73419743B}">
      <dgm:prSet/>
      <dgm:spPr/>
      <dgm:t>
        <a:bodyPr/>
        <a:lstStyle/>
        <a:p>
          <a:endParaRPr lang="en-US"/>
        </a:p>
      </dgm:t>
    </dgm:pt>
    <dgm:pt modelId="{931E3D05-1616-4E59-A003-844F140360DE}">
      <dgm:prSet custT="1"/>
      <dgm:spPr/>
      <dgm:t>
        <a:bodyPr/>
        <a:lstStyle/>
        <a:p>
          <a:r>
            <a:rPr lang="en-US" sz="1800" dirty="0" smtClean="0"/>
            <a:t>Advocacy at all levels (i.e. 3</a:t>
          </a:r>
          <a:r>
            <a:rPr lang="en-US" sz="1800" baseline="30000" dirty="0" smtClean="0"/>
            <a:t>rd</a:t>
          </a:r>
          <a:r>
            <a:rPr lang="en-US" sz="1800" dirty="0" smtClean="0"/>
            <a:t> WCDRR..)</a:t>
          </a:r>
          <a:endParaRPr lang="en-US" sz="1800" dirty="0"/>
        </a:p>
      </dgm:t>
    </dgm:pt>
    <dgm:pt modelId="{CF175464-59E0-467D-B357-F7C6B4FC919D}" type="parTrans" cxnId="{19F9D7CF-B193-49B6-8779-D45F37ABBE2C}">
      <dgm:prSet/>
      <dgm:spPr/>
      <dgm:t>
        <a:bodyPr/>
        <a:lstStyle/>
        <a:p>
          <a:endParaRPr lang="en-US"/>
        </a:p>
      </dgm:t>
    </dgm:pt>
    <dgm:pt modelId="{DA944021-1D66-422E-982C-33B1CDD10BCA}" type="sibTrans" cxnId="{19F9D7CF-B193-49B6-8779-D45F37ABBE2C}">
      <dgm:prSet/>
      <dgm:spPr/>
      <dgm:t>
        <a:bodyPr/>
        <a:lstStyle/>
        <a:p>
          <a:endParaRPr lang="en-US"/>
        </a:p>
      </dgm:t>
    </dgm:pt>
    <dgm:pt modelId="{B16C4B15-3C2D-40EE-ADB1-EF414432F475}" type="pres">
      <dgm:prSet presAssocID="{6B4CA7EE-4AF7-4994-984C-70E539EA01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CC1DB-5C3B-40EF-AEC2-D8AC3CBA3656}" type="pres">
      <dgm:prSet presAssocID="{6E1ADF55-BDEB-41F5-B89E-93AC0859B1CF}" presName="comp" presStyleCnt="0"/>
      <dgm:spPr/>
    </dgm:pt>
    <dgm:pt modelId="{C87EFC99-11E3-4BEA-9870-5651EF1AC0BD}" type="pres">
      <dgm:prSet presAssocID="{6E1ADF55-BDEB-41F5-B89E-93AC0859B1CF}" presName="box" presStyleLbl="node1" presStyleIdx="0" presStyleCnt="2" custScaleX="100000" custScaleY="124304" custLinFactNeighborX="-1645" custLinFactNeighborY="0"/>
      <dgm:spPr/>
      <dgm:t>
        <a:bodyPr/>
        <a:lstStyle/>
        <a:p>
          <a:endParaRPr lang="en-US"/>
        </a:p>
      </dgm:t>
    </dgm:pt>
    <dgm:pt modelId="{4E455B3D-D404-494B-8278-0F4256BB83FB}" type="pres">
      <dgm:prSet presAssocID="{6E1ADF55-BDEB-41F5-B89E-93AC0859B1CF}" presName="img" presStyleLbl="fgImgPlace1" presStyleIdx="0" presStyleCnt="2" custScaleX="101274" custScaleY="114942" custLinFactNeighborX="-1356" custLinFactNeighborY="-20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035A1E9-5C9D-4E67-BE9E-B134527328E8}" type="pres">
      <dgm:prSet presAssocID="{6E1ADF55-BDEB-41F5-B89E-93AC0859B1C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503F1-2BE1-4298-8625-6CA1AB79F3DC}" type="pres">
      <dgm:prSet presAssocID="{AED8FE5D-9C70-48DF-B4D5-4CD6C50F1141}" presName="spacer" presStyleCnt="0"/>
      <dgm:spPr/>
    </dgm:pt>
    <dgm:pt modelId="{2C47B5C8-BA21-40F1-9A5C-17042F6B8288}" type="pres">
      <dgm:prSet presAssocID="{931E3D05-1616-4E59-A003-844F140360DE}" presName="comp" presStyleCnt="0"/>
      <dgm:spPr/>
    </dgm:pt>
    <dgm:pt modelId="{4658578C-87EB-4CB8-86CC-08432612D621}" type="pres">
      <dgm:prSet presAssocID="{931E3D05-1616-4E59-A003-844F140360DE}" presName="box" presStyleLbl="node1" presStyleIdx="1" presStyleCnt="2" custLinFactNeighborY="-5759"/>
      <dgm:spPr/>
      <dgm:t>
        <a:bodyPr/>
        <a:lstStyle/>
        <a:p>
          <a:endParaRPr lang="en-US"/>
        </a:p>
      </dgm:t>
    </dgm:pt>
    <dgm:pt modelId="{EDCC23B1-288F-4F16-A0A5-90F822F6B298}" type="pres">
      <dgm:prSet presAssocID="{931E3D05-1616-4E59-A003-844F140360DE}" presName="img" presStyleLbl="fgImgPlace1" presStyleIdx="1" presStyleCnt="2" custLinFactNeighborX="-5599" custLinFactNeighborY="-509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5CB6D16-C20D-400B-8129-3D31E985D171}" type="pres">
      <dgm:prSet presAssocID="{931E3D05-1616-4E59-A003-844F140360D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3C7D8F-B44F-4078-9FA4-EE4536562C70}" type="presOf" srcId="{6E1ADF55-BDEB-41F5-B89E-93AC0859B1CF}" destId="{C87EFC99-11E3-4BEA-9870-5651EF1AC0BD}" srcOrd="0" destOrd="0" presId="urn:microsoft.com/office/officeart/2005/8/layout/vList4"/>
    <dgm:cxn modelId="{959F3F96-1920-46C4-B828-9C75D11F8F27}" type="presOf" srcId="{931E3D05-1616-4E59-A003-844F140360DE}" destId="{45CB6D16-C20D-400B-8129-3D31E985D171}" srcOrd="1" destOrd="0" presId="urn:microsoft.com/office/officeart/2005/8/layout/vList4"/>
    <dgm:cxn modelId="{4F0C32B2-6F97-4D34-B7FE-3FEF6E95C02F}" type="presOf" srcId="{6B4CA7EE-4AF7-4994-984C-70E539EA0127}" destId="{B16C4B15-3C2D-40EE-ADB1-EF414432F475}" srcOrd="0" destOrd="0" presId="urn:microsoft.com/office/officeart/2005/8/layout/vList4"/>
    <dgm:cxn modelId="{42B98976-4649-44B5-8FB4-77A73419743B}" srcId="{6B4CA7EE-4AF7-4994-984C-70E539EA0127}" destId="{6E1ADF55-BDEB-41F5-B89E-93AC0859B1CF}" srcOrd="0" destOrd="0" parTransId="{DD187CBE-A9BE-4CD6-B8E7-07373F322CBD}" sibTransId="{AED8FE5D-9C70-48DF-B4D5-4CD6C50F1141}"/>
    <dgm:cxn modelId="{304374E2-D7D9-4CB6-86B2-3311C06E17F3}" type="presOf" srcId="{931E3D05-1616-4E59-A003-844F140360DE}" destId="{4658578C-87EB-4CB8-86CC-08432612D621}" srcOrd="0" destOrd="0" presId="urn:microsoft.com/office/officeart/2005/8/layout/vList4"/>
    <dgm:cxn modelId="{345B2FFA-6536-4916-B2F1-449FE75FF321}" type="presOf" srcId="{6E1ADF55-BDEB-41F5-B89E-93AC0859B1CF}" destId="{C035A1E9-5C9D-4E67-BE9E-B134527328E8}" srcOrd="1" destOrd="0" presId="urn:microsoft.com/office/officeart/2005/8/layout/vList4"/>
    <dgm:cxn modelId="{19F9D7CF-B193-49B6-8779-D45F37ABBE2C}" srcId="{6B4CA7EE-4AF7-4994-984C-70E539EA0127}" destId="{931E3D05-1616-4E59-A003-844F140360DE}" srcOrd="1" destOrd="0" parTransId="{CF175464-59E0-467D-B357-F7C6B4FC919D}" sibTransId="{DA944021-1D66-422E-982C-33B1CDD10BCA}"/>
    <dgm:cxn modelId="{84F1A2F0-1980-40B0-A4F6-DF11CFAA08BC}" type="presParOf" srcId="{B16C4B15-3C2D-40EE-ADB1-EF414432F475}" destId="{B78CC1DB-5C3B-40EF-AEC2-D8AC3CBA3656}" srcOrd="0" destOrd="0" presId="urn:microsoft.com/office/officeart/2005/8/layout/vList4"/>
    <dgm:cxn modelId="{A7252AC8-4C05-4528-86D4-2E64D9064378}" type="presParOf" srcId="{B78CC1DB-5C3B-40EF-AEC2-D8AC3CBA3656}" destId="{C87EFC99-11E3-4BEA-9870-5651EF1AC0BD}" srcOrd="0" destOrd="0" presId="urn:microsoft.com/office/officeart/2005/8/layout/vList4"/>
    <dgm:cxn modelId="{37C837FB-072B-4A8D-91E0-D5EE8114C06D}" type="presParOf" srcId="{B78CC1DB-5C3B-40EF-AEC2-D8AC3CBA3656}" destId="{4E455B3D-D404-494B-8278-0F4256BB83FB}" srcOrd="1" destOrd="0" presId="urn:microsoft.com/office/officeart/2005/8/layout/vList4"/>
    <dgm:cxn modelId="{828D7156-83CB-4714-A6D2-33F24B1E94E8}" type="presParOf" srcId="{B78CC1DB-5C3B-40EF-AEC2-D8AC3CBA3656}" destId="{C035A1E9-5C9D-4E67-BE9E-B134527328E8}" srcOrd="2" destOrd="0" presId="urn:microsoft.com/office/officeart/2005/8/layout/vList4"/>
    <dgm:cxn modelId="{323603E9-9C0D-48CC-8200-C0FD397E1E3C}" type="presParOf" srcId="{B16C4B15-3C2D-40EE-ADB1-EF414432F475}" destId="{C81503F1-2BE1-4298-8625-6CA1AB79F3DC}" srcOrd="1" destOrd="0" presId="urn:microsoft.com/office/officeart/2005/8/layout/vList4"/>
    <dgm:cxn modelId="{A7D610E8-2D12-4BD8-BC49-7CAAE1D2E0F6}" type="presParOf" srcId="{B16C4B15-3C2D-40EE-ADB1-EF414432F475}" destId="{2C47B5C8-BA21-40F1-9A5C-17042F6B8288}" srcOrd="2" destOrd="0" presId="urn:microsoft.com/office/officeart/2005/8/layout/vList4"/>
    <dgm:cxn modelId="{C8D55432-C6C1-4518-AE76-7D44C7420E27}" type="presParOf" srcId="{2C47B5C8-BA21-40F1-9A5C-17042F6B8288}" destId="{4658578C-87EB-4CB8-86CC-08432612D621}" srcOrd="0" destOrd="0" presId="urn:microsoft.com/office/officeart/2005/8/layout/vList4"/>
    <dgm:cxn modelId="{3CCF5073-3162-409C-A011-B927177C61C6}" type="presParOf" srcId="{2C47B5C8-BA21-40F1-9A5C-17042F6B8288}" destId="{EDCC23B1-288F-4F16-A0A5-90F822F6B298}" srcOrd="1" destOrd="0" presId="urn:microsoft.com/office/officeart/2005/8/layout/vList4"/>
    <dgm:cxn modelId="{FD90D3F6-7B37-4DC8-B73F-9C547FFB8F5E}" type="presParOf" srcId="{2C47B5C8-BA21-40F1-9A5C-17042F6B8288}" destId="{45CB6D16-C20D-400B-8129-3D31E985D17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/>
      <dgm:spPr/>
      <dgm:t>
        <a:bodyPr/>
        <a:lstStyle/>
        <a:p>
          <a:r>
            <a:rPr lang="en-US" dirty="0" smtClean="0"/>
            <a:t>Through our promotion of social inclusion and a culture of non-violence</a:t>
          </a:r>
          <a:endParaRPr lang="en-US" dirty="0"/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6162CA21-F024-421C-AB85-AA6D645EEFA0}">
      <dgm:prSet phldrT="[Text]"/>
      <dgm:spPr/>
      <dgm:t>
        <a:bodyPr/>
        <a:lstStyle/>
        <a:p>
          <a:r>
            <a:rPr lang="en-US" dirty="0" smtClean="0"/>
            <a:t>Mainstreaming of gender in all our programming</a:t>
          </a:r>
          <a:endParaRPr lang="en-US" dirty="0"/>
        </a:p>
      </dgm:t>
    </dgm:pt>
    <dgm:pt modelId="{89A27BA3-E16E-49E0-91E0-E2009AF5BD92}" type="parTrans" cxnId="{CCA8F5C6-F421-45B9-A04B-D09B527C0493}">
      <dgm:prSet/>
      <dgm:spPr/>
      <dgm:t>
        <a:bodyPr/>
        <a:lstStyle/>
        <a:p>
          <a:endParaRPr lang="en-US"/>
        </a:p>
      </dgm:t>
    </dgm:pt>
    <dgm:pt modelId="{E78BA3C6-BE51-4C72-94A4-7182FD331046}" type="sibTrans" cxnId="{CCA8F5C6-F421-45B9-A04B-D09B527C0493}">
      <dgm:prSet/>
      <dgm:spPr/>
      <dgm:t>
        <a:bodyPr/>
        <a:lstStyle/>
        <a:p>
          <a:endParaRPr lang="en-US"/>
        </a:p>
      </dgm:t>
    </dgm:pt>
    <dgm:pt modelId="{582F398C-92FC-46A8-9387-C8F69046C359}">
      <dgm:prSet phldrT="[Text]"/>
      <dgm:spPr/>
      <dgm:t>
        <a:bodyPr/>
        <a:lstStyle/>
        <a:p>
          <a:r>
            <a:rPr lang="en-US" dirty="0" smtClean="0"/>
            <a:t>Advocacy at all levels</a:t>
          </a:r>
          <a:endParaRPr lang="en-US" dirty="0"/>
        </a:p>
      </dgm:t>
    </dgm:pt>
    <dgm:pt modelId="{3021B337-B951-44D1-89D6-A74D1A0F6E00}" type="parTrans" cxnId="{05EC9092-AA8E-47AD-8DA7-723A5445E04B}">
      <dgm:prSet/>
      <dgm:spPr/>
      <dgm:t>
        <a:bodyPr/>
        <a:lstStyle/>
        <a:p>
          <a:endParaRPr lang="en-US"/>
        </a:p>
      </dgm:t>
    </dgm:pt>
    <dgm:pt modelId="{BADEA5AE-C3D2-406E-8CDF-3C6E056DD756}" type="sibTrans" cxnId="{05EC9092-AA8E-47AD-8DA7-723A5445E04B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3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CF4AB39-5A23-47C8-8F7F-42062F8460F8}" type="pres">
      <dgm:prSet presAssocID="{F50AEB25-E688-46B1-BB94-60B3F2D3D37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1BEEE-FDCD-4BA1-A353-375D14C19A8B}" type="pres">
      <dgm:prSet presAssocID="{5AF60C26-1535-4468-A1FF-0439D27917F9}" presName="spacer" presStyleCnt="0"/>
      <dgm:spPr/>
    </dgm:pt>
    <dgm:pt modelId="{5F617023-85FF-4744-BD34-BF83EFC73D42}" type="pres">
      <dgm:prSet presAssocID="{6162CA21-F024-421C-AB85-AA6D645EEFA0}" presName="comp" presStyleCnt="0"/>
      <dgm:spPr/>
    </dgm:pt>
    <dgm:pt modelId="{A692A4B7-5C7C-45C3-8D87-40A11F42A1C2}" type="pres">
      <dgm:prSet presAssocID="{6162CA21-F024-421C-AB85-AA6D645EEFA0}" presName="box" presStyleLbl="node1" presStyleIdx="1" presStyleCnt="3"/>
      <dgm:spPr/>
      <dgm:t>
        <a:bodyPr/>
        <a:lstStyle/>
        <a:p>
          <a:endParaRPr lang="en-US"/>
        </a:p>
      </dgm:t>
    </dgm:pt>
    <dgm:pt modelId="{9A3C3166-12C9-4038-B625-FBC0AB3461E7}" type="pres">
      <dgm:prSet presAssocID="{6162CA21-F024-421C-AB85-AA6D645EEFA0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F5B693D-B4B6-4413-A33C-AD737B54C929}" type="pres">
      <dgm:prSet presAssocID="{6162CA21-F024-421C-AB85-AA6D645EEFA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94638-C8B9-486D-932D-97C5523081DC}" type="pres">
      <dgm:prSet presAssocID="{E78BA3C6-BE51-4C72-94A4-7182FD331046}" presName="spacer" presStyleCnt="0"/>
      <dgm:spPr/>
    </dgm:pt>
    <dgm:pt modelId="{48392159-3F7C-43CD-BBE2-8A91C05F587A}" type="pres">
      <dgm:prSet presAssocID="{582F398C-92FC-46A8-9387-C8F69046C359}" presName="comp" presStyleCnt="0"/>
      <dgm:spPr/>
    </dgm:pt>
    <dgm:pt modelId="{CB0BD12A-9CC1-4296-823B-2FCC6CFA639B}" type="pres">
      <dgm:prSet presAssocID="{582F398C-92FC-46A8-9387-C8F69046C359}" presName="box" presStyleLbl="node1" presStyleIdx="2" presStyleCnt="3"/>
      <dgm:spPr/>
      <dgm:t>
        <a:bodyPr/>
        <a:lstStyle/>
        <a:p>
          <a:endParaRPr lang="en-US"/>
        </a:p>
      </dgm:t>
    </dgm:pt>
    <dgm:pt modelId="{CAFB1BE8-91E4-47A8-9391-CE820DB6E08B}" type="pres">
      <dgm:prSet presAssocID="{582F398C-92FC-46A8-9387-C8F69046C359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FA8C00D-742E-486A-82A1-0F4557EE5D12}" type="pres">
      <dgm:prSet presAssocID="{582F398C-92FC-46A8-9387-C8F69046C35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9F41437B-BDF0-4CDE-BCFB-04F295B35006}" type="presOf" srcId="{582F398C-92FC-46A8-9387-C8F69046C359}" destId="{6FA8C00D-742E-486A-82A1-0F4557EE5D12}" srcOrd="1" destOrd="0" presId="urn:microsoft.com/office/officeart/2005/8/layout/vList4"/>
    <dgm:cxn modelId="{40F73548-086B-4CFD-AAA9-D994AB5E1194}" type="presOf" srcId="{F50AEB25-E688-46B1-BB94-60B3F2D3D37E}" destId="{D29B8C34-093F-4138-9298-F61AEF6D6793}" srcOrd="0" destOrd="0" presId="urn:microsoft.com/office/officeart/2005/8/layout/vList4"/>
    <dgm:cxn modelId="{53A0E79A-4B65-4666-A794-25DBFA01A495}" type="presOf" srcId="{582F398C-92FC-46A8-9387-C8F69046C359}" destId="{CB0BD12A-9CC1-4296-823B-2FCC6CFA639B}" srcOrd="0" destOrd="0" presId="urn:microsoft.com/office/officeart/2005/8/layout/vList4"/>
    <dgm:cxn modelId="{DBD826DA-6C50-4039-8240-DD69F79AA629}" type="presOf" srcId="{4851B474-75B4-45C7-8FC8-3E1182CD8555}" destId="{6565AB6D-77FE-490A-818F-2D5AC40E4BF4}" srcOrd="0" destOrd="0" presId="urn:microsoft.com/office/officeart/2005/8/layout/vList4"/>
    <dgm:cxn modelId="{05EC9092-AA8E-47AD-8DA7-723A5445E04B}" srcId="{4851B474-75B4-45C7-8FC8-3E1182CD8555}" destId="{582F398C-92FC-46A8-9387-C8F69046C359}" srcOrd="2" destOrd="0" parTransId="{3021B337-B951-44D1-89D6-A74D1A0F6E00}" sibTransId="{BADEA5AE-C3D2-406E-8CDF-3C6E056DD756}"/>
    <dgm:cxn modelId="{9968884F-B341-4ABC-856C-1281AF7098EC}" type="presOf" srcId="{6162CA21-F024-421C-AB85-AA6D645EEFA0}" destId="{2F5B693D-B4B6-4413-A33C-AD737B54C929}" srcOrd="1" destOrd="0" presId="urn:microsoft.com/office/officeart/2005/8/layout/vList4"/>
    <dgm:cxn modelId="{CCA8F5C6-F421-45B9-A04B-D09B527C0493}" srcId="{4851B474-75B4-45C7-8FC8-3E1182CD8555}" destId="{6162CA21-F024-421C-AB85-AA6D645EEFA0}" srcOrd="1" destOrd="0" parTransId="{89A27BA3-E16E-49E0-91E0-E2009AF5BD92}" sibTransId="{E78BA3C6-BE51-4C72-94A4-7182FD331046}"/>
    <dgm:cxn modelId="{E35E275F-7351-4AE7-B1DA-AD7138407453}" type="presOf" srcId="{6162CA21-F024-421C-AB85-AA6D645EEFA0}" destId="{A692A4B7-5C7C-45C3-8D87-40A11F42A1C2}" srcOrd="0" destOrd="0" presId="urn:microsoft.com/office/officeart/2005/8/layout/vList4"/>
    <dgm:cxn modelId="{A0DC4696-06E7-4A09-BC33-7EAECF218E1D}" type="presOf" srcId="{F50AEB25-E688-46B1-BB94-60B3F2D3D37E}" destId="{0CF4AB39-5A23-47C8-8F7F-42062F8460F8}" srcOrd="1" destOrd="0" presId="urn:microsoft.com/office/officeart/2005/8/layout/vList4"/>
    <dgm:cxn modelId="{3FE71D96-2452-429D-858E-D4BB48874005}" type="presParOf" srcId="{6565AB6D-77FE-490A-818F-2D5AC40E4BF4}" destId="{4452C4AA-BB96-4308-9C03-4BDE5FF9C1B4}" srcOrd="0" destOrd="0" presId="urn:microsoft.com/office/officeart/2005/8/layout/vList4"/>
    <dgm:cxn modelId="{AE6F5FE1-3588-4CE1-A0AF-4F44994A200D}" type="presParOf" srcId="{4452C4AA-BB96-4308-9C03-4BDE5FF9C1B4}" destId="{D29B8C34-093F-4138-9298-F61AEF6D6793}" srcOrd="0" destOrd="0" presId="urn:microsoft.com/office/officeart/2005/8/layout/vList4"/>
    <dgm:cxn modelId="{8B12F3DC-40FF-49DB-949C-4AF48B25F2EA}" type="presParOf" srcId="{4452C4AA-BB96-4308-9C03-4BDE5FF9C1B4}" destId="{4BFA344F-D0F2-4273-A9D4-D686347A631C}" srcOrd="1" destOrd="0" presId="urn:microsoft.com/office/officeart/2005/8/layout/vList4"/>
    <dgm:cxn modelId="{C161957B-A5B6-44BB-8FE6-AFAB36A74A03}" type="presParOf" srcId="{4452C4AA-BB96-4308-9C03-4BDE5FF9C1B4}" destId="{0CF4AB39-5A23-47C8-8F7F-42062F8460F8}" srcOrd="2" destOrd="0" presId="urn:microsoft.com/office/officeart/2005/8/layout/vList4"/>
    <dgm:cxn modelId="{079119F1-0F92-4F51-8494-1667B87ECBC7}" type="presParOf" srcId="{6565AB6D-77FE-490A-818F-2D5AC40E4BF4}" destId="{12B1BEEE-FDCD-4BA1-A353-375D14C19A8B}" srcOrd="1" destOrd="0" presId="urn:microsoft.com/office/officeart/2005/8/layout/vList4"/>
    <dgm:cxn modelId="{18DDE37F-FFC2-4EC0-9731-CA41F45DE2F5}" type="presParOf" srcId="{6565AB6D-77FE-490A-818F-2D5AC40E4BF4}" destId="{5F617023-85FF-4744-BD34-BF83EFC73D42}" srcOrd="2" destOrd="0" presId="urn:microsoft.com/office/officeart/2005/8/layout/vList4"/>
    <dgm:cxn modelId="{9124CF85-78B3-4B8E-8FA4-4779B0BBDCAF}" type="presParOf" srcId="{5F617023-85FF-4744-BD34-BF83EFC73D42}" destId="{A692A4B7-5C7C-45C3-8D87-40A11F42A1C2}" srcOrd="0" destOrd="0" presId="urn:microsoft.com/office/officeart/2005/8/layout/vList4"/>
    <dgm:cxn modelId="{49525B1B-E497-4F49-B231-FD7FC4E20FC9}" type="presParOf" srcId="{5F617023-85FF-4744-BD34-BF83EFC73D42}" destId="{9A3C3166-12C9-4038-B625-FBC0AB3461E7}" srcOrd="1" destOrd="0" presId="urn:microsoft.com/office/officeart/2005/8/layout/vList4"/>
    <dgm:cxn modelId="{4E789300-A65A-4FEA-87FB-EB92BBF25FC4}" type="presParOf" srcId="{5F617023-85FF-4744-BD34-BF83EFC73D42}" destId="{2F5B693D-B4B6-4413-A33C-AD737B54C929}" srcOrd="2" destOrd="0" presId="urn:microsoft.com/office/officeart/2005/8/layout/vList4"/>
    <dgm:cxn modelId="{A21FD039-09B7-40A7-B86F-EE5E93B5DA3A}" type="presParOf" srcId="{6565AB6D-77FE-490A-818F-2D5AC40E4BF4}" destId="{50194638-C8B9-486D-932D-97C5523081DC}" srcOrd="3" destOrd="0" presId="urn:microsoft.com/office/officeart/2005/8/layout/vList4"/>
    <dgm:cxn modelId="{4DB77476-8FB6-4872-9F44-A6DED752924E}" type="presParOf" srcId="{6565AB6D-77FE-490A-818F-2D5AC40E4BF4}" destId="{48392159-3F7C-43CD-BBE2-8A91C05F587A}" srcOrd="4" destOrd="0" presId="urn:microsoft.com/office/officeart/2005/8/layout/vList4"/>
    <dgm:cxn modelId="{8893E0A3-B159-46E2-8094-945A77CDF075}" type="presParOf" srcId="{48392159-3F7C-43CD-BBE2-8A91C05F587A}" destId="{CB0BD12A-9CC1-4296-823B-2FCC6CFA639B}" srcOrd="0" destOrd="0" presId="urn:microsoft.com/office/officeart/2005/8/layout/vList4"/>
    <dgm:cxn modelId="{B9BF4DD7-6F21-4BEC-ADD3-E2F050BA343E}" type="presParOf" srcId="{48392159-3F7C-43CD-BBE2-8A91C05F587A}" destId="{CAFB1BE8-91E4-47A8-9391-CE820DB6E08B}" srcOrd="1" destOrd="0" presId="urn:microsoft.com/office/officeart/2005/8/layout/vList4"/>
    <dgm:cxn modelId="{2DCE8CFF-6EA5-4450-89AB-ED1E6EF505CB}" type="presParOf" srcId="{48392159-3F7C-43CD-BBE2-8A91C05F587A}" destId="{6FA8C00D-742E-486A-82A1-0F4557EE5D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 custT="1"/>
      <dgm:spPr/>
      <dgm:t>
        <a:bodyPr/>
        <a:lstStyle/>
        <a:p>
          <a:pPr algn="r"/>
          <a:r>
            <a:rPr lang="en-US" sz="1800" dirty="0" smtClean="0"/>
            <a:t>Water and Sanitation in                                                         emergencies, recovery, </a:t>
          </a:r>
        </a:p>
        <a:p>
          <a:pPr algn="r"/>
          <a:r>
            <a:rPr lang="en-US" sz="1800" dirty="0" smtClean="0"/>
            <a:t>rehabilitation  and </a:t>
          </a:r>
        </a:p>
        <a:p>
          <a:pPr algn="r"/>
          <a:r>
            <a:rPr lang="en-US" sz="1800" dirty="0" smtClean="0"/>
            <a:t>development contexts</a:t>
          </a:r>
          <a:endParaRPr lang="en-US" sz="1800" dirty="0"/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CCD3401F-0C6A-4513-A021-D04FBE0FF067}">
      <dgm:prSet custT="1"/>
      <dgm:spPr/>
      <dgm:t>
        <a:bodyPr/>
        <a:lstStyle/>
        <a:p>
          <a:pPr algn="r"/>
          <a:r>
            <a:rPr lang="en-US" sz="1800" dirty="0" smtClean="0"/>
            <a:t>Advocacy  at all levels</a:t>
          </a:r>
          <a:endParaRPr lang="en-US" sz="1800" dirty="0"/>
        </a:p>
      </dgm:t>
    </dgm:pt>
    <dgm:pt modelId="{4F1859F1-2457-47EF-97B8-F7B8F88E64FA}" type="parTrans" cxnId="{8ADDAAED-2010-4C98-A920-5E17BDA2FA7D}">
      <dgm:prSet/>
      <dgm:spPr/>
      <dgm:t>
        <a:bodyPr/>
        <a:lstStyle/>
        <a:p>
          <a:endParaRPr lang="en-US"/>
        </a:p>
      </dgm:t>
    </dgm:pt>
    <dgm:pt modelId="{702345DA-4481-4F28-B7E2-6A92D50D4A0E}" type="sibTrans" cxnId="{8ADDAAED-2010-4C98-A920-5E17BDA2FA7D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2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2" custScaleX="168486" custScaleY="125000" custLinFactNeighborX="-26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F4AB39-5A23-47C8-8F7F-42062F8460F8}" type="pres">
      <dgm:prSet presAssocID="{F50AEB25-E688-46B1-BB94-60B3F2D3D3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C88A8-2F5A-4C26-A6C4-43DAA18F81EB}" type="pres">
      <dgm:prSet presAssocID="{5AF60C26-1535-4468-A1FF-0439D27917F9}" presName="spacer" presStyleCnt="0"/>
      <dgm:spPr/>
    </dgm:pt>
    <dgm:pt modelId="{C6AB1BEF-DDC9-471E-956C-A41CB95EB2F8}" type="pres">
      <dgm:prSet presAssocID="{CCD3401F-0C6A-4513-A021-D04FBE0FF067}" presName="comp" presStyleCnt="0"/>
      <dgm:spPr/>
    </dgm:pt>
    <dgm:pt modelId="{887DCC13-6A56-4013-BF1D-AA1F4C0CDE6A}" type="pres">
      <dgm:prSet presAssocID="{CCD3401F-0C6A-4513-A021-D04FBE0FF067}" presName="box" presStyleLbl="node1" presStyleIdx="1" presStyleCnt="2"/>
      <dgm:spPr/>
      <dgm:t>
        <a:bodyPr/>
        <a:lstStyle/>
        <a:p>
          <a:endParaRPr lang="en-US"/>
        </a:p>
      </dgm:t>
    </dgm:pt>
    <dgm:pt modelId="{3AD97AE2-6E89-4C9A-A227-451B2A241FAD}" type="pres">
      <dgm:prSet presAssocID="{CCD3401F-0C6A-4513-A021-D04FBE0FF067}" presName="img" presStyleLbl="fgImgPlace1" presStyleIdx="1" presStyleCnt="2" custScaleX="163793" custScaleY="12199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270E52E-6B59-4FCE-852D-A0FE62870234}" type="pres">
      <dgm:prSet presAssocID="{CCD3401F-0C6A-4513-A021-D04FBE0FF06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DBF06-02E5-42A7-9B6D-9DE6FC84005C}" type="presOf" srcId="{CCD3401F-0C6A-4513-A021-D04FBE0FF067}" destId="{887DCC13-6A56-4013-BF1D-AA1F4C0CDE6A}" srcOrd="0" destOrd="0" presId="urn:microsoft.com/office/officeart/2005/8/layout/vList4"/>
    <dgm:cxn modelId="{6BABA169-6A18-4E65-AB6D-4BFA5926142D}" type="presOf" srcId="{F50AEB25-E688-46B1-BB94-60B3F2D3D37E}" destId="{0CF4AB39-5A23-47C8-8F7F-42062F8460F8}" srcOrd="1" destOrd="0" presId="urn:microsoft.com/office/officeart/2005/8/layout/vList4"/>
    <dgm:cxn modelId="{A0F684BA-420A-4986-B714-4C16C0AE510F}" type="presOf" srcId="{4851B474-75B4-45C7-8FC8-3E1182CD8555}" destId="{6565AB6D-77FE-490A-818F-2D5AC40E4BF4}" srcOrd="0" destOrd="0" presId="urn:microsoft.com/office/officeart/2005/8/layout/vList4"/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9D17903A-987E-4B42-9705-07CA3F591CF5}" type="presOf" srcId="{CCD3401F-0C6A-4513-A021-D04FBE0FF067}" destId="{B270E52E-6B59-4FCE-852D-A0FE62870234}" srcOrd="1" destOrd="0" presId="urn:microsoft.com/office/officeart/2005/8/layout/vList4"/>
    <dgm:cxn modelId="{8ADDAAED-2010-4C98-A920-5E17BDA2FA7D}" srcId="{4851B474-75B4-45C7-8FC8-3E1182CD8555}" destId="{CCD3401F-0C6A-4513-A021-D04FBE0FF067}" srcOrd="1" destOrd="0" parTransId="{4F1859F1-2457-47EF-97B8-F7B8F88E64FA}" sibTransId="{702345DA-4481-4F28-B7E2-6A92D50D4A0E}"/>
    <dgm:cxn modelId="{2216F116-8453-46AD-AF4E-FCD7FFE389EA}" type="presOf" srcId="{F50AEB25-E688-46B1-BB94-60B3F2D3D37E}" destId="{D29B8C34-093F-4138-9298-F61AEF6D6793}" srcOrd="0" destOrd="0" presId="urn:microsoft.com/office/officeart/2005/8/layout/vList4"/>
    <dgm:cxn modelId="{ABA071E1-BD4E-496C-827A-EADF29948921}" type="presParOf" srcId="{6565AB6D-77FE-490A-818F-2D5AC40E4BF4}" destId="{4452C4AA-BB96-4308-9C03-4BDE5FF9C1B4}" srcOrd="0" destOrd="0" presId="urn:microsoft.com/office/officeart/2005/8/layout/vList4"/>
    <dgm:cxn modelId="{5B929E5C-3E71-4887-842A-6EC8C5F48B3B}" type="presParOf" srcId="{4452C4AA-BB96-4308-9C03-4BDE5FF9C1B4}" destId="{D29B8C34-093F-4138-9298-F61AEF6D6793}" srcOrd="0" destOrd="0" presId="urn:microsoft.com/office/officeart/2005/8/layout/vList4"/>
    <dgm:cxn modelId="{ECC1514E-87E5-4940-B4B1-513F287A24F0}" type="presParOf" srcId="{4452C4AA-BB96-4308-9C03-4BDE5FF9C1B4}" destId="{4BFA344F-D0F2-4273-A9D4-D686347A631C}" srcOrd="1" destOrd="0" presId="urn:microsoft.com/office/officeart/2005/8/layout/vList4"/>
    <dgm:cxn modelId="{702A9BC2-779F-4EE5-8F0A-C156653DAD60}" type="presParOf" srcId="{4452C4AA-BB96-4308-9C03-4BDE5FF9C1B4}" destId="{0CF4AB39-5A23-47C8-8F7F-42062F8460F8}" srcOrd="2" destOrd="0" presId="urn:microsoft.com/office/officeart/2005/8/layout/vList4"/>
    <dgm:cxn modelId="{AD681393-E916-48C1-A141-01A46E7F95B9}" type="presParOf" srcId="{6565AB6D-77FE-490A-818F-2D5AC40E4BF4}" destId="{8F8C88A8-2F5A-4C26-A6C4-43DAA18F81EB}" srcOrd="1" destOrd="0" presId="urn:microsoft.com/office/officeart/2005/8/layout/vList4"/>
    <dgm:cxn modelId="{12387893-F9D1-4212-917F-8F5228FBA9B4}" type="presParOf" srcId="{6565AB6D-77FE-490A-818F-2D5AC40E4BF4}" destId="{C6AB1BEF-DDC9-471E-956C-A41CB95EB2F8}" srcOrd="2" destOrd="0" presId="urn:microsoft.com/office/officeart/2005/8/layout/vList4"/>
    <dgm:cxn modelId="{61ED36CC-340E-4BFC-8F35-00390664FC19}" type="presParOf" srcId="{C6AB1BEF-DDC9-471E-956C-A41CB95EB2F8}" destId="{887DCC13-6A56-4013-BF1D-AA1F4C0CDE6A}" srcOrd="0" destOrd="0" presId="urn:microsoft.com/office/officeart/2005/8/layout/vList4"/>
    <dgm:cxn modelId="{E6C09A7F-BC6D-4001-960E-FFA3086D5B9F}" type="presParOf" srcId="{C6AB1BEF-DDC9-471E-956C-A41CB95EB2F8}" destId="{3AD97AE2-6E89-4C9A-A227-451B2A241FAD}" srcOrd="1" destOrd="0" presId="urn:microsoft.com/office/officeart/2005/8/layout/vList4"/>
    <dgm:cxn modelId="{33518E2D-9291-42BA-B25B-B926B9041682}" type="presParOf" srcId="{C6AB1BEF-DDC9-471E-956C-A41CB95EB2F8}" destId="{B270E52E-6B59-4FCE-852D-A0FE628702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851B474-75B4-45C7-8FC8-3E1182CD855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0AEB25-E688-46B1-BB94-60B3F2D3D37E}">
      <dgm:prSet phldrT="[Text]" custT="1"/>
      <dgm:spPr/>
      <dgm:t>
        <a:bodyPr/>
        <a:lstStyle/>
        <a:p>
          <a:pPr algn="r"/>
          <a:r>
            <a:rPr lang="en-US" sz="2000" dirty="0" smtClean="0"/>
            <a:t>Through promotion of social inclusion and a culture of non-violence (S2020-SA3) incl. migration issues</a:t>
          </a:r>
        </a:p>
      </dgm:t>
    </dgm:pt>
    <dgm:pt modelId="{226FF0E2-1376-4F57-8993-E7C7BB01286D}" type="parTrans" cxnId="{F6405AAD-1509-4DB6-856D-5FF6F6F31377}">
      <dgm:prSet/>
      <dgm:spPr/>
      <dgm:t>
        <a:bodyPr/>
        <a:lstStyle/>
        <a:p>
          <a:endParaRPr lang="en-US"/>
        </a:p>
      </dgm:t>
    </dgm:pt>
    <dgm:pt modelId="{5AF60C26-1535-4468-A1FF-0439D27917F9}" type="sibTrans" cxnId="{F6405AAD-1509-4DB6-856D-5FF6F6F31377}">
      <dgm:prSet/>
      <dgm:spPr/>
      <dgm:t>
        <a:bodyPr/>
        <a:lstStyle/>
        <a:p>
          <a:endParaRPr lang="en-US"/>
        </a:p>
      </dgm:t>
    </dgm:pt>
    <dgm:pt modelId="{BE3A9F3B-C186-4639-B6FA-15BE63DB0866}">
      <dgm:prSet custT="1"/>
      <dgm:spPr/>
      <dgm:t>
        <a:bodyPr/>
        <a:lstStyle/>
        <a:p>
          <a:pPr algn="r"/>
          <a:r>
            <a:rPr lang="en-US" sz="2000" dirty="0" smtClean="0"/>
            <a:t>Advocacy at all levels</a:t>
          </a:r>
          <a:endParaRPr lang="en-US" sz="2000" dirty="0"/>
        </a:p>
      </dgm:t>
    </dgm:pt>
    <dgm:pt modelId="{7432BF3B-AC9D-4C41-905B-F3E75A71CF01}" type="parTrans" cxnId="{D42321CD-C4BE-41D7-B41C-E8C13CE9B8BF}">
      <dgm:prSet/>
      <dgm:spPr/>
      <dgm:t>
        <a:bodyPr/>
        <a:lstStyle/>
        <a:p>
          <a:endParaRPr lang="en-US"/>
        </a:p>
      </dgm:t>
    </dgm:pt>
    <dgm:pt modelId="{E3F36ABA-5878-481B-B7A5-6981ABA73B87}" type="sibTrans" cxnId="{D42321CD-C4BE-41D7-B41C-E8C13CE9B8BF}">
      <dgm:prSet/>
      <dgm:spPr/>
      <dgm:t>
        <a:bodyPr/>
        <a:lstStyle/>
        <a:p>
          <a:endParaRPr lang="en-US"/>
        </a:p>
      </dgm:t>
    </dgm:pt>
    <dgm:pt modelId="{6565AB6D-77FE-490A-818F-2D5AC40E4BF4}" type="pres">
      <dgm:prSet presAssocID="{4851B474-75B4-45C7-8FC8-3E1182CD85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52C4AA-BB96-4308-9C03-4BDE5FF9C1B4}" type="pres">
      <dgm:prSet presAssocID="{F50AEB25-E688-46B1-BB94-60B3F2D3D37E}" presName="comp" presStyleCnt="0"/>
      <dgm:spPr/>
    </dgm:pt>
    <dgm:pt modelId="{D29B8C34-093F-4138-9298-F61AEF6D6793}" type="pres">
      <dgm:prSet presAssocID="{F50AEB25-E688-46B1-BB94-60B3F2D3D37E}" presName="box" presStyleLbl="node1" presStyleIdx="0" presStyleCnt="2" custScaleY="123698"/>
      <dgm:spPr/>
      <dgm:t>
        <a:bodyPr/>
        <a:lstStyle/>
        <a:p>
          <a:endParaRPr lang="en-US"/>
        </a:p>
      </dgm:t>
    </dgm:pt>
    <dgm:pt modelId="{4BFA344F-D0F2-4273-A9D4-D686347A631C}" type="pres">
      <dgm:prSet presAssocID="{F50AEB25-E688-46B1-BB94-60B3F2D3D37E}" presName="img" presStyleLbl="fgImgPlace1" presStyleIdx="0" presStyleCnt="2" custScaleX="136517" custScaleY="150910" custLinFactNeighborX="3364" custLinFactNeighborY="-185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CF4AB39-5A23-47C8-8F7F-42062F8460F8}" type="pres">
      <dgm:prSet presAssocID="{F50AEB25-E688-46B1-BB94-60B3F2D3D37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74CDE-EA2D-44C0-8592-2CF7441C116D}" type="pres">
      <dgm:prSet presAssocID="{5AF60C26-1535-4468-A1FF-0439D27917F9}" presName="spacer" presStyleCnt="0"/>
      <dgm:spPr/>
    </dgm:pt>
    <dgm:pt modelId="{74133011-67C3-4C30-BF99-B1724FDB5B23}" type="pres">
      <dgm:prSet presAssocID="{BE3A9F3B-C186-4639-B6FA-15BE63DB0866}" presName="comp" presStyleCnt="0"/>
      <dgm:spPr/>
    </dgm:pt>
    <dgm:pt modelId="{8389416F-B6D8-45CF-B764-C0A28276BF8D}" type="pres">
      <dgm:prSet presAssocID="{BE3A9F3B-C186-4639-B6FA-15BE63DB0866}" presName="box" presStyleLbl="node1" presStyleIdx="1" presStyleCnt="2" custScaleY="120857"/>
      <dgm:spPr/>
      <dgm:t>
        <a:bodyPr/>
        <a:lstStyle/>
        <a:p>
          <a:endParaRPr lang="en-US"/>
        </a:p>
      </dgm:t>
    </dgm:pt>
    <dgm:pt modelId="{15717191-F152-45FC-89AB-9104FA764867}" type="pres">
      <dgm:prSet presAssocID="{BE3A9F3B-C186-4639-B6FA-15BE63DB0866}" presName="img" presStyleLbl="fgImgPlace1" presStyleIdx="1" presStyleCnt="2" custScaleX="137606" custScaleY="154332" custLinFactNeighborX="7743" custLinFactNeighborY="756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D61FD6-E723-436D-B5F6-BD3CF7FD0C15}" type="pres">
      <dgm:prSet presAssocID="{BE3A9F3B-C186-4639-B6FA-15BE63DB086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FBEC4-EB55-45A7-AEB2-7825CC43E3DF}" type="presOf" srcId="{BE3A9F3B-C186-4639-B6FA-15BE63DB0866}" destId="{8389416F-B6D8-45CF-B764-C0A28276BF8D}" srcOrd="0" destOrd="0" presId="urn:microsoft.com/office/officeart/2005/8/layout/vList4"/>
    <dgm:cxn modelId="{F6405AAD-1509-4DB6-856D-5FF6F6F31377}" srcId="{4851B474-75B4-45C7-8FC8-3E1182CD8555}" destId="{F50AEB25-E688-46B1-BB94-60B3F2D3D37E}" srcOrd="0" destOrd="0" parTransId="{226FF0E2-1376-4F57-8993-E7C7BB01286D}" sibTransId="{5AF60C26-1535-4468-A1FF-0439D27917F9}"/>
    <dgm:cxn modelId="{A966E186-E8F5-4172-9007-A8AFB54A4F98}" type="presOf" srcId="{F50AEB25-E688-46B1-BB94-60B3F2D3D37E}" destId="{0CF4AB39-5A23-47C8-8F7F-42062F8460F8}" srcOrd="1" destOrd="0" presId="urn:microsoft.com/office/officeart/2005/8/layout/vList4"/>
    <dgm:cxn modelId="{B9ECBBBE-B4B3-4996-92BB-29FA89554358}" type="presOf" srcId="{F50AEB25-E688-46B1-BB94-60B3F2D3D37E}" destId="{D29B8C34-093F-4138-9298-F61AEF6D6793}" srcOrd="0" destOrd="0" presId="urn:microsoft.com/office/officeart/2005/8/layout/vList4"/>
    <dgm:cxn modelId="{97BAC96E-CBEE-47F0-B1F7-41788DD6B062}" type="presOf" srcId="{BE3A9F3B-C186-4639-B6FA-15BE63DB0866}" destId="{87D61FD6-E723-436D-B5F6-BD3CF7FD0C15}" srcOrd="1" destOrd="0" presId="urn:microsoft.com/office/officeart/2005/8/layout/vList4"/>
    <dgm:cxn modelId="{D42321CD-C4BE-41D7-B41C-E8C13CE9B8BF}" srcId="{4851B474-75B4-45C7-8FC8-3E1182CD8555}" destId="{BE3A9F3B-C186-4639-B6FA-15BE63DB0866}" srcOrd="1" destOrd="0" parTransId="{7432BF3B-AC9D-4C41-905B-F3E75A71CF01}" sibTransId="{E3F36ABA-5878-481B-B7A5-6981ABA73B87}"/>
    <dgm:cxn modelId="{7AF6D426-5312-42DA-9D7B-7850C7FCF11E}" type="presOf" srcId="{4851B474-75B4-45C7-8FC8-3E1182CD8555}" destId="{6565AB6D-77FE-490A-818F-2D5AC40E4BF4}" srcOrd="0" destOrd="0" presId="urn:microsoft.com/office/officeart/2005/8/layout/vList4"/>
    <dgm:cxn modelId="{3FF79CF3-3978-49E1-B4E2-F18F0C64863C}" type="presParOf" srcId="{6565AB6D-77FE-490A-818F-2D5AC40E4BF4}" destId="{4452C4AA-BB96-4308-9C03-4BDE5FF9C1B4}" srcOrd="0" destOrd="0" presId="urn:microsoft.com/office/officeart/2005/8/layout/vList4"/>
    <dgm:cxn modelId="{C91493DB-AA6B-4E7A-8D27-2BBDFB6A4522}" type="presParOf" srcId="{4452C4AA-BB96-4308-9C03-4BDE5FF9C1B4}" destId="{D29B8C34-093F-4138-9298-F61AEF6D6793}" srcOrd="0" destOrd="0" presId="urn:microsoft.com/office/officeart/2005/8/layout/vList4"/>
    <dgm:cxn modelId="{626D2827-A35C-42F3-BD77-49FDAAEA9C5B}" type="presParOf" srcId="{4452C4AA-BB96-4308-9C03-4BDE5FF9C1B4}" destId="{4BFA344F-D0F2-4273-A9D4-D686347A631C}" srcOrd="1" destOrd="0" presId="urn:microsoft.com/office/officeart/2005/8/layout/vList4"/>
    <dgm:cxn modelId="{496A461E-0F9D-468B-BE99-4FBA48730264}" type="presParOf" srcId="{4452C4AA-BB96-4308-9C03-4BDE5FF9C1B4}" destId="{0CF4AB39-5A23-47C8-8F7F-42062F8460F8}" srcOrd="2" destOrd="0" presId="urn:microsoft.com/office/officeart/2005/8/layout/vList4"/>
    <dgm:cxn modelId="{68E929DA-5C31-4E3C-A25A-BCC3EE92C1F4}" type="presParOf" srcId="{6565AB6D-77FE-490A-818F-2D5AC40E4BF4}" destId="{C2074CDE-EA2D-44C0-8592-2CF7441C116D}" srcOrd="1" destOrd="0" presId="urn:microsoft.com/office/officeart/2005/8/layout/vList4"/>
    <dgm:cxn modelId="{28E97020-7F60-4453-BA97-EFFDA471A5A4}" type="presParOf" srcId="{6565AB6D-77FE-490A-818F-2D5AC40E4BF4}" destId="{74133011-67C3-4C30-BF99-B1724FDB5B23}" srcOrd="2" destOrd="0" presId="urn:microsoft.com/office/officeart/2005/8/layout/vList4"/>
    <dgm:cxn modelId="{AAA6A0BE-6DC4-4159-AE2A-7596EC3CD6B6}" type="presParOf" srcId="{74133011-67C3-4C30-BF99-B1724FDB5B23}" destId="{8389416F-B6D8-45CF-B764-C0A28276BF8D}" srcOrd="0" destOrd="0" presId="urn:microsoft.com/office/officeart/2005/8/layout/vList4"/>
    <dgm:cxn modelId="{F20AF293-9CDB-4A27-BC91-5083F2B9383F}" type="presParOf" srcId="{74133011-67C3-4C30-BF99-B1724FDB5B23}" destId="{15717191-F152-45FC-89AB-9104FA764867}" srcOrd="1" destOrd="0" presId="urn:microsoft.com/office/officeart/2005/8/layout/vList4"/>
    <dgm:cxn modelId="{2AF7F83F-3A4B-4DDB-B689-D6535CEFD17C}" type="presParOf" srcId="{74133011-67C3-4C30-BF99-B1724FDB5B23}" destId="{87D61FD6-E723-436D-B5F6-BD3CF7FD0C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FB74-DB56-4A65-81EF-DB621126F346}">
      <dsp:nvSpPr>
        <dsp:cNvPr id="0" name=""/>
        <dsp:cNvSpPr/>
      </dsp:nvSpPr>
      <dsp:spPr>
        <a:xfrm>
          <a:off x="0" y="609"/>
          <a:ext cx="8382000" cy="4114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- MDGs managed to</a:t>
          </a:r>
          <a:r>
            <a:rPr lang="en-GB" sz="20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GB" sz="18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mobilize support</a:t>
          </a:r>
          <a:r>
            <a:rPr lang="en-GB" sz="2000" kern="1200" dirty="0" smtClean="0"/>
            <a:t> for a global development agenda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- Developed by a small group of experts and </a:t>
          </a:r>
          <a:r>
            <a:rPr lang="en-GB" sz="20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not member state driven</a:t>
          </a:r>
          <a:r>
            <a:rPr lang="en-GB" sz="2000" b="1" kern="1200" dirty="0" smtClean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rPr>
            <a:t> </a:t>
          </a:r>
          <a:endParaRPr lang="en-US" sz="2000" b="1" kern="1200" dirty="0" smtClean="0">
            <a:solidFill>
              <a:schemeClr val="tx2">
                <a:lumMod val="75000"/>
              </a:schemeClr>
            </a:solidFill>
            <a:latin typeface="Arial Black" panose="020B0A040201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- Too much </a:t>
          </a: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aid focused/donor driven</a:t>
          </a:r>
          <a:r>
            <a:rPr lang="en-GB" sz="2000" kern="1200" dirty="0" smtClean="0"/>
            <a:t> and</a:t>
          </a:r>
          <a:endParaRPr lang="en-U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- Overlooked</a:t>
          </a:r>
          <a:r>
            <a:rPr lang="en-GB" sz="2000" kern="1200" dirty="0" smtClean="0"/>
            <a:t> the issue of </a:t>
          </a: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inequality</a:t>
          </a:r>
          <a:endParaRPr lang="en-US" sz="2000" kern="1200" dirty="0" smtClean="0">
            <a:solidFill>
              <a:schemeClr val="accent6">
                <a:lumMod val="60000"/>
                <a:lumOff val="40000"/>
              </a:schemeClr>
            </a:solidFill>
            <a:latin typeface="Arial Black" panose="020B0A040201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- Lack of</a:t>
          </a:r>
          <a:r>
            <a:rPr lang="en-GB" sz="2000" kern="1200" dirty="0" smtClean="0"/>
            <a:t> implementation of Principle 10 of Rio Commitment regarding </a:t>
          </a: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“public participation”</a:t>
          </a:r>
          <a:r>
            <a:rPr lang="en-GB" sz="2000" kern="1200" dirty="0" smtClean="0"/>
            <a:t> into the MDGs </a:t>
          </a: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at all levels</a:t>
          </a:r>
          <a:r>
            <a:rPr lang="en-GB" sz="2000" kern="1200" dirty="0" smtClean="0"/>
            <a:t> (local, national, regional, global) during various phases starting from analysis to planning, budget allocation and implementation etc…)</a:t>
          </a:r>
          <a:endParaRPr lang="en-US" sz="1400" kern="1200" dirty="0"/>
        </a:p>
      </dsp:txBody>
      <dsp:txXfrm>
        <a:off x="1970543" y="609"/>
        <a:ext cx="6411456" cy="4114190"/>
      </dsp:txXfrm>
    </dsp:sp>
    <dsp:sp modelId="{C9D990F8-1A61-436E-89DC-08F2734A2B2F}">
      <dsp:nvSpPr>
        <dsp:cNvPr id="0" name=""/>
        <dsp:cNvSpPr/>
      </dsp:nvSpPr>
      <dsp:spPr>
        <a:xfrm>
          <a:off x="152395" y="152407"/>
          <a:ext cx="1628505" cy="38535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18082" y="0"/>
          <a:ext cx="4724399" cy="17918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Through our contribution to the implementation of Sendai Framework for DRR and engagement  in global campaigns on Urban Resilience. Implementation of Urban DRR &amp; Resilience programmes at national/local levels  (including response)</a:t>
          </a:r>
        </a:p>
      </dsp:txBody>
      <dsp:txXfrm>
        <a:off x="1050175" y="0"/>
        <a:ext cx="3692306" cy="1791831"/>
      </dsp:txXfrm>
    </dsp:sp>
    <dsp:sp modelId="{4BFA344F-D0F2-4273-A9D4-D686347A631C}">
      <dsp:nvSpPr>
        <dsp:cNvPr id="0" name=""/>
        <dsp:cNvSpPr/>
      </dsp:nvSpPr>
      <dsp:spPr>
        <a:xfrm>
          <a:off x="-18082" y="1"/>
          <a:ext cx="1191635" cy="17918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62AB6-C8CA-49E4-A3DD-5AC6297F8A47}">
      <dsp:nvSpPr>
        <dsp:cNvPr id="0" name=""/>
        <dsp:cNvSpPr/>
      </dsp:nvSpPr>
      <dsp:spPr>
        <a:xfrm>
          <a:off x="1346" y="1880176"/>
          <a:ext cx="4724399" cy="1163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Advocacy at all level</a:t>
          </a:r>
          <a:r>
            <a:rPr lang="en-US" sz="1500" kern="1200" dirty="0" smtClean="0"/>
            <a:t>s</a:t>
          </a:r>
          <a:endParaRPr lang="en-US" sz="1500" kern="1200" dirty="0"/>
        </a:p>
      </dsp:txBody>
      <dsp:txXfrm>
        <a:off x="1033439" y="1880176"/>
        <a:ext cx="3692306" cy="1163625"/>
      </dsp:txXfrm>
    </dsp:sp>
    <dsp:sp modelId="{BD2D9358-2B97-4031-AA20-AA6C22FEB9F3}">
      <dsp:nvSpPr>
        <dsp:cNvPr id="0" name=""/>
        <dsp:cNvSpPr/>
      </dsp:nvSpPr>
      <dsp:spPr>
        <a:xfrm>
          <a:off x="-4" y="1882111"/>
          <a:ext cx="1124690" cy="11658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0" y="0"/>
          <a:ext cx="5094027" cy="18112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Through engagement in National Implementation Plans on Climate Change, Early Warning Early Action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Small Scale Mitigation (mangrove,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/>
            <a:t> tree plantations / reforestation..)</a:t>
          </a:r>
        </a:p>
      </dsp:txBody>
      <dsp:txXfrm>
        <a:off x="1124008" y="0"/>
        <a:ext cx="3970018" cy="1811204"/>
      </dsp:txXfrm>
    </dsp:sp>
    <dsp:sp modelId="{4BFA344F-D0F2-4273-A9D4-D686347A631C}">
      <dsp:nvSpPr>
        <dsp:cNvPr id="0" name=""/>
        <dsp:cNvSpPr/>
      </dsp:nvSpPr>
      <dsp:spPr>
        <a:xfrm>
          <a:off x="95727" y="381001"/>
          <a:ext cx="1035900" cy="12044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36D07-09A9-46E8-9D99-79FCD4AB2902}">
      <dsp:nvSpPr>
        <dsp:cNvPr id="0" name=""/>
        <dsp:cNvSpPr/>
      </dsp:nvSpPr>
      <dsp:spPr>
        <a:xfrm>
          <a:off x="0" y="1916407"/>
          <a:ext cx="5094027" cy="1052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Advocacy at all levels</a:t>
          </a:r>
          <a:endParaRPr lang="en-US" sz="1800" kern="1200" dirty="0"/>
        </a:p>
      </dsp:txBody>
      <dsp:txXfrm>
        <a:off x="1124008" y="1916407"/>
        <a:ext cx="3970018" cy="1052028"/>
      </dsp:txXfrm>
    </dsp:sp>
    <dsp:sp modelId="{EA41CFA6-CD74-49C5-AEC2-FC217CC6E4DB}">
      <dsp:nvSpPr>
        <dsp:cNvPr id="0" name=""/>
        <dsp:cNvSpPr/>
      </dsp:nvSpPr>
      <dsp:spPr>
        <a:xfrm>
          <a:off x="115650" y="1980118"/>
          <a:ext cx="997909" cy="9246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0" y="68724"/>
          <a:ext cx="4762500" cy="12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 Through our support to the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development and Institutionalization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of legal frameworks for Disaster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Response &amp; Disaster Risk Reduction</a:t>
          </a:r>
          <a:endParaRPr lang="en-US" sz="1600" kern="1200" dirty="0" smtClean="0"/>
        </a:p>
      </dsp:txBody>
      <dsp:txXfrm>
        <a:off x="1076318" y="68724"/>
        <a:ext cx="3686181" cy="1238187"/>
      </dsp:txXfrm>
    </dsp:sp>
    <dsp:sp modelId="{4BFA344F-D0F2-4273-A9D4-D686347A631C}">
      <dsp:nvSpPr>
        <dsp:cNvPr id="0" name=""/>
        <dsp:cNvSpPr/>
      </dsp:nvSpPr>
      <dsp:spPr>
        <a:xfrm>
          <a:off x="0" y="0"/>
          <a:ext cx="1077039" cy="137563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963B0-4001-4F7F-98C7-B0983287C399}">
      <dsp:nvSpPr>
        <dsp:cNvPr id="0" name=""/>
        <dsp:cNvSpPr/>
      </dsp:nvSpPr>
      <dsp:spPr>
        <a:xfrm>
          <a:off x="0" y="1570621"/>
          <a:ext cx="4762500" cy="1238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Advocacy at all levels</a:t>
          </a:r>
          <a:endParaRPr lang="en-US" sz="2000" kern="1200" dirty="0"/>
        </a:p>
      </dsp:txBody>
      <dsp:txXfrm>
        <a:off x="1076318" y="1570621"/>
        <a:ext cx="3686181" cy="1238187"/>
      </dsp:txXfrm>
    </dsp:sp>
    <dsp:sp modelId="{4F7CFFE0-0B5F-4866-83D3-29E0EF96A226}">
      <dsp:nvSpPr>
        <dsp:cNvPr id="0" name=""/>
        <dsp:cNvSpPr/>
      </dsp:nvSpPr>
      <dsp:spPr>
        <a:xfrm>
          <a:off x="0" y="1501080"/>
          <a:ext cx="1154801" cy="13805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0" y="0"/>
          <a:ext cx="4724399" cy="190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 Through strengthening of the RCRC auxiliary role to the government in development sector with focus on community resilience building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- Building new, non-traditional partnerships i.e. private sector, academia, and other stakeholders engaged in sustainable development</a:t>
          </a:r>
          <a:endParaRPr lang="en-US" sz="1500" kern="1200" dirty="0"/>
        </a:p>
      </dsp:txBody>
      <dsp:txXfrm>
        <a:off x="1135380" y="0"/>
        <a:ext cx="3589020" cy="1905000"/>
      </dsp:txXfrm>
    </dsp:sp>
    <dsp:sp modelId="{4BFA344F-D0F2-4273-A9D4-D686347A631C}">
      <dsp:nvSpPr>
        <dsp:cNvPr id="0" name=""/>
        <dsp:cNvSpPr/>
      </dsp:nvSpPr>
      <dsp:spPr>
        <a:xfrm>
          <a:off x="20506" y="410207"/>
          <a:ext cx="1083739" cy="10255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6FB74-DB56-4A65-81EF-DB621126F346}">
      <dsp:nvSpPr>
        <dsp:cNvPr id="0" name=""/>
        <dsp:cNvSpPr/>
      </dsp:nvSpPr>
      <dsp:spPr>
        <a:xfrm>
          <a:off x="0" y="609"/>
          <a:ext cx="8382000" cy="41141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- MDGs were a product / reflection of the understanding of development as </a:t>
          </a: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‘human development’</a:t>
          </a:r>
          <a:r>
            <a:rPr lang="en-GB" sz="2000" kern="1200" dirty="0" smtClean="0">
              <a:solidFill>
                <a:schemeClr val="bg1"/>
              </a:solidFill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- The MDGs placed great weight on social goals </a:t>
          </a: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without considering economic development</a:t>
          </a:r>
          <a:r>
            <a:rPr lang="en-GB" sz="2000" kern="1200" dirty="0" smtClean="0">
              <a:solidFill>
                <a:schemeClr val="bg1"/>
              </a:solidFill>
            </a:rPr>
            <a:t> (re. sustainability)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>
            <a:solidFill>
              <a:schemeClr val="bg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>
              <a:solidFill>
                <a:schemeClr val="bg1"/>
              </a:solidFill>
            </a:rPr>
            <a:t>The aid-driven improvements in and expansion of health services are noteworthy achievements in many poor countries, but </a:t>
          </a:r>
          <a:r>
            <a:rPr lang="en-GB" sz="2000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</a:rPr>
            <a:t>without economic resources they lack sustainability</a:t>
          </a:r>
          <a:r>
            <a:rPr lang="en-GB" sz="2000" kern="1200" dirty="0" smtClean="0">
              <a:solidFill>
                <a:schemeClr val="bg1"/>
              </a:solidFill>
            </a:rPr>
            <a:t> </a:t>
          </a:r>
          <a:endParaRPr lang="en-US" sz="1400" kern="1200" dirty="0"/>
        </a:p>
      </dsp:txBody>
      <dsp:txXfrm>
        <a:off x="1970543" y="609"/>
        <a:ext cx="6411456" cy="4114190"/>
      </dsp:txXfrm>
    </dsp:sp>
    <dsp:sp modelId="{C9D990F8-1A61-436E-89DC-08F2734A2B2F}">
      <dsp:nvSpPr>
        <dsp:cNvPr id="0" name=""/>
        <dsp:cNvSpPr/>
      </dsp:nvSpPr>
      <dsp:spPr>
        <a:xfrm>
          <a:off x="152395" y="228590"/>
          <a:ext cx="1628505" cy="15468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EA57A-56BE-4333-A5B4-CF057E858F53}">
      <dsp:nvSpPr>
        <dsp:cNvPr id="0" name=""/>
        <dsp:cNvSpPr/>
      </dsp:nvSpPr>
      <dsp:spPr>
        <a:xfrm>
          <a:off x="0" y="0"/>
          <a:ext cx="7172325" cy="130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17 Goals</a:t>
          </a:r>
          <a:endParaRPr lang="en-US" sz="3600" kern="1200" dirty="0"/>
        </a:p>
      </dsp:txBody>
      <dsp:txXfrm>
        <a:off x="1565433" y="0"/>
        <a:ext cx="5606891" cy="1309687"/>
      </dsp:txXfrm>
    </dsp:sp>
    <dsp:sp modelId="{1C1F4A0C-B4A2-42A2-9D22-2AECEA48E7E0}">
      <dsp:nvSpPr>
        <dsp:cNvPr id="0" name=""/>
        <dsp:cNvSpPr/>
      </dsp:nvSpPr>
      <dsp:spPr>
        <a:xfrm>
          <a:off x="130968" y="130968"/>
          <a:ext cx="1434465" cy="1047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0E32B-3DAC-4F76-9AAC-B206F7A1C465}">
      <dsp:nvSpPr>
        <dsp:cNvPr id="0" name=""/>
        <dsp:cNvSpPr/>
      </dsp:nvSpPr>
      <dsp:spPr>
        <a:xfrm>
          <a:off x="0" y="1440656"/>
          <a:ext cx="7172325" cy="130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169 Targets</a:t>
          </a:r>
          <a:endParaRPr lang="en-US" sz="3600" kern="1200" dirty="0"/>
        </a:p>
      </dsp:txBody>
      <dsp:txXfrm>
        <a:off x="1565433" y="1440656"/>
        <a:ext cx="5606891" cy="1309687"/>
      </dsp:txXfrm>
    </dsp:sp>
    <dsp:sp modelId="{232E7542-CC90-4611-99F5-CA5C8B8369AA}">
      <dsp:nvSpPr>
        <dsp:cNvPr id="0" name=""/>
        <dsp:cNvSpPr/>
      </dsp:nvSpPr>
      <dsp:spPr>
        <a:xfrm>
          <a:off x="130968" y="1571625"/>
          <a:ext cx="1434465" cy="1047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62915-8363-4FDE-BD50-7C8C571B5EBE}">
      <dsp:nvSpPr>
        <dsp:cNvPr id="0" name=""/>
        <dsp:cNvSpPr/>
      </dsp:nvSpPr>
      <dsp:spPr>
        <a:xfrm>
          <a:off x="0" y="2881312"/>
          <a:ext cx="7172325" cy="130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If member states agree at a UN summit in New York in September, they will become applicable from </a:t>
          </a:r>
          <a:r>
            <a:rPr lang="en-GB" sz="2800" kern="1200" dirty="0" smtClean="0"/>
            <a:t>January 2016.</a:t>
          </a:r>
          <a:r>
            <a:rPr lang="en-GB" sz="1900" kern="1200" dirty="0" smtClean="0"/>
            <a:t> The expected deadline for the </a:t>
          </a:r>
          <a:r>
            <a:rPr lang="en-GB" sz="2800" kern="1200" dirty="0" smtClean="0"/>
            <a:t>SDGs is 2030</a:t>
          </a:r>
          <a:r>
            <a:rPr lang="en-GB" sz="1900" kern="1200" dirty="0" smtClean="0"/>
            <a:t>.</a:t>
          </a:r>
          <a:endParaRPr lang="en-US" sz="1900" kern="1200" dirty="0"/>
        </a:p>
      </dsp:txBody>
      <dsp:txXfrm>
        <a:off x="1565433" y="2881312"/>
        <a:ext cx="5606891" cy="1309687"/>
      </dsp:txXfrm>
    </dsp:sp>
    <dsp:sp modelId="{85D43E79-729E-4BDD-A88F-3349042FC820}">
      <dsp:nvSpPr>
        <dsp:cNvPr id="0" name=""/>
        <dsp:cNvSpPr/>
      </dsp:nvSpPr>
      <dsp:spPr>
        <a:xfrm>
          <a:off x="130968" y="3012281"/>
          <a:ext cx="1434465" cy="1047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0" y="0"/>
          <a:ext cx="4495800" cy="832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Food Security</a:t>
          </a:r>
          <a:endParaRPr lang="en-US" sz="2300" kern="1200" dirty="0"/>
        </a:p>
      </dsp:txBody>
      <dsp:txXfrm>
        <a:off x="982399" y="0"/>
        <a:ext cx="3513400" cy="832395"/>
      </dsp:txXfrm>
    </dsp:sp>
    <dsp:sp modelId="{4BFA344F-D0F2-4273-A9D4-D686347A631C}">
      <dsp:nvSpPr>
        <dsp:cNvPr id="0" name=""/>
        <dsp:cNvSpPr/>
      </dsp:nvSpPr>
      <dsp:spPr>
        <a:xfrm>
          <a:off x="83239" y="83239"/>
          <a:ext cx="899160" cy="6659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2A4B7-5C7C-45C3-8D87-40A11F42A1C2}">
      <dsp:nvSpPr>
        <dsp:cNvPr id="0" name=""/>
        <dsp:cNvSpPr/>
      </dsp:nvSpPr>
      <dsp:spPr>
        <a:xfrm>
          <a:off x="0" y="915635"/>
          <a:ext cx="4495800" cy="832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Livelihoods</a:t>
          </a:r>
          <a:endParaRPr lang="en-US" sz="2300" kern="1200" dirty="0"/>
        </a:p>
      </dsp:txBody>
      <dsp:txXfrm>
        <a:off x="982399" y="915635"/>
        <a:ext cx="3513400" cy="832395"/>
      </dsp:txXfrm>
    </dsp:sp>
    <dsp:sp modelId="{9A3C3166-12C9-4038-B625-FBC0AB3461E7}">
      <dsp:nvSpPr>
        <dsp:cNvPr id="0" name=""/>
        <dsp:cNvSpPr/>
      </dsp:nvSpPr>
      <dsp:spPr>
        <a:xfrm>
          <a:off x="83239" y="998874"/>
          <a:ext cx="899160" cy="6659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BD12A-9CC1-4296-823B-2FCC6CFA639B}">
      <dsp:nvSpPr>
        <dsp:cNvPr id="0" name=""/>
        <dsp:cNvSpPr/>
      </dsp:nvSpPr>
      <dsp:spPr>
        <a:xfrm>
          <a:off x="0" y="1831270"/>
          <a:ext cx="4495800" cy="832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Cash Learning Partnership  (</a:t>
          </a:r>
          <a:r>
            <a:rPr lang="en-US" sz="2300" kern="1200" dirty="0" err="1" smtClean="0"/>
            <a:t>CaLP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982399" y="1831270"/>
        <a:ext cx="3513400" cy="832395"/>
      </dsp:txXfrm>
    </dsp:sp>
    <dsp:sp modelId="{CAFB1BE8-91E4-47A8-9391-CE820DB6E08B}">
      <dsp:nvSpPr>
        <dsp:cNvPr id="0" name=""/>
        <dsp:cNvSpPr/>
      </dsp:nvSpPr>
      <dsp:spPr>
        <a:xfrm>
          <a:off x="83239" y="1914510"/>
          <a:ext cx="899160" cy="6659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4AC3C-47A9-401B-89D1-08E343AED3C7}">
      <dsp:nvSpPr>
        <dsp:cNvPr id="0" name=""/>
        <dsp:cNvSpPr/>
      </dsp:nvSpPr>
      <dsp:spPr>
        <a:xfrm>
          <a:off x="0" y="2746905"/>
          <a:ext cx="4495800" cy="8323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Advocacy at all levels</a:t>
          </a:r>
          <a:endParaRPr lang="en-US" sz="2300" kern="1200" dirty="0"/>
        </a:p>
      </dsp:txBody>
      <dsp:txXfrm>
        <a:off x="982399" y="2746905"/>
        <a:ext cx="3513400" cy="832395"/>
      </dsp:txXfrm>
    </dsp:sp>
    <dsp:sp modelId="{4E0F6CAF-A4D6-4C5F-850B-B10755547B5B}">
      <dsp:nvSpPr>
        <dsp:cNvPr id="0" name=""/>
        <dsp:cNvSpPr/>
      </dsp:nvSpPr>
      <dsp:spPr>
        <a:xfrm>
          <a:off x="83239" y="2830145"/>
          <a:ext cx="899160" cy="6659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0" y="0"/>
          <a:ext cx="4495800" cy="656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Blood, VNRBD, First Aid</a:t>
          </a:r>
          <a:endParaRPr lang="en-US" sz="1800" kern="1200" dirty="0"/>
        </a:p>
      </dsp:txBody>
      <dsp:txXfrm>
        <a:off x="964793" y="0"/>
        <a:ext cx="3531006" cy="656332"/>
      </dsp:txXfrm>
    </dsp:sp>
    <dsp:sp modelId="{4BFA344F-D0F2-4273-A9D4-D686347A631C}">
      <dsp:nvSpPr>
        <dsp:cNvPr id="0" name=""/>
        <dsp:cNvSpPr/>
      </dsp:nvSpPr>
      <dsp:spPr>
        <a:xfrm>
          <a:off x="65633" y="46730"/>
          <a:ext cx="899160" cy="56287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2A4B7-5C7C-45C3-8D87-40A11F42A1C2}">
      <dsp:nvSpPr>
        <dsp:cNvPr id="0" name=""/>
        <dsp:cNvSpPr/>
      </dsp:nvSpPr>
      <dsp:spPr>
        <a:xfrm>
          <a:off x="0" y="721965"/>
          <a:ext cx="4495800" cy="656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NCD, Communicable Diseases,</a:t>
          </a:r>
          <a:endParaRPr lang="en-US" sz="1800" kern="1200" dirty="0"/>
        </a:p>
      </dsp:txBody>
      <dsp:txXfrm>
        <a:off x="964793" y="721965"/>
        <a:ext cx="3531006" cy="656332"/>
      </dsp:txXfrm>
    </dsp:sp>
    <dsp:sp modelId="{9A3C3166-12C9-4038-B625-FBC0AB3461E7}">
      <dsp:nvSpPr>
        <dsp:cNvPr id="0" name=""/>
        <dsp:cNvSpPr/>
      </dsp:nvSpPr>
      <dsp:spPr>
        <a:xfrm>
          <a:off x="65633" y="787598"/>
          <a:ext cx="899160" cy="5250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BD12A-9CC1-4296-823B-2FCC6CFA639B}">
      <dsp:nvSpPr>
        <dsp:cNvPr id="0" name=""/>
        <dsp:cNvSpPr/>
      </dsp:nvSpPr>
      <dsp:spPr>
        <a:xfrm>
          <a:off x="0" y="1443930"/>
          <a:ext cx="4495800" cy="656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CBHFA, MCMH, Hygiene Promotion</a:t>
          </a:r>
          <a:endParaRPr lang="en-US" sz="1800" kern="1200" dirty="0"/>
        </a:p>
      </dsp:txBody>
      <dsp:txXfrm>
        <a:off x="964793" y="1443930"/>
        <a:ext cx="3531006" cy="656332"/>
      </dsp:txXfrm>
    </dsp:sp>
    <dsp:sp modelId="{CAFB1BE8-91E4-47A8-9391-CE820DB6E08B}">
      <dsp:nvSpPr>
        <dsp:cNvPr id="0" name=""/>
        <dsp:cNvSpPr/>
      </dsp:nvSpPr>
      <dsp:spPr>
        <a:xfrm>
          <a:off x="65633" y="1509563"/>
          <a:ext cx="899160" cy="5250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AF245-4C46-4E60-8A28-3FA2610DD789}">
      <dsp:nvSpPr>
        <dsp:cNvPr id="0" name=""/>
        <dsp:cNvSpPr/>
      </dsp:nvSpPr>
      <dsp:spPr>
        <a:xfrm>
          <a:off x="0" y="2165895"/>
          <a:ext cx="4495800" cy="656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Emergency Health, Pandemic and Epidemic Preparedness</a:t>
          </a:r>
          <a:endParaRPr lang="en-US" sz="1800" kern="1200" dirty="0"/>
        </a:p>
      </dsp:txBody>
      <dsp:txXfrm>
        <a:off x="964793" y="2165895"/>
        <a:ext cx="3531006" cy="656332"/>
      </dsp:txXfrm>
    </dsp:sp>
    <dsp:sp modelId="{51F57D2E-8839-4BF0-97EA-C816E13861FB}">
      <dsp:nvSpPr>
        <dsp:cNvPr id="0" name=""/>
        <dsp:cNvSpPr/>
      </dsp:nvSpPr>
      <dsp:spPr>
        <a:xfrm>
          <a:off x="65633" y="2231528"/>
          <a:ext cx="899160" cy="5250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5F7437-A71A-49BE-8760-637ABF1DBAAA}">
      <dsp:nvSpPr>
        <dsp:cNvPr id="0" name=""/>
        <dsp:cNvSpPr/>
      </dsp:nvSpPr>
      <dsp:spPr>
        <a:xfrm>
          <a:off x="0" y="2887860"/>
          <a:ext cx="4495800" cy="656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Health Services</a:t>
          </a:r>
          <a:endParaRPr lang="en-US" sz="1800" kern="1200" dirty="0"/>
        </a:p>
      </dsp:txBody>
      <dsp:txXfrm>
        <a:off x="964793" y="2887860"/>
        <a:ext cx="3531006" cy="656332"/>
      </dsp:txXfrm>
    </dsp:sp>
    <dsp:sp modelId="{48C408A4-B92E-4D99-A3C9-DB4EC8A10612}">
      <dsp:nvSpPr>
        <dsp:cNvPr id="0" name=""/>
        <dsp:cNvSpPr/>
      </dsp:nvSpPr>
      <dsp:spPr>
        <a:xfrm>
          <a:off x="65633" y="2953494"/>
          <a:ext cx="899160" cy="5250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646549-C11A-47E9-A693-031164BE2614}">
      <dsp:nvSpPr>
        <dsp:cNvPr id="0" name=""/>
        <dsp:cNvSpPr/>
      </dsp:nvSpPr>
      <dsp:spPr>
        <a:xfrm>
          <a:off x="0" y="3609826"/>
          <a:ext cx="4495800" cy="656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Advocacy  all levels</a:t>
          </a:r>
          <a:endParaRPr lang="en-US" sz="1800" kern="1200" dirty="0"/>
        </a:p>
      </dsp:txBody>
      <dsp:txXfrm>
        <a:off x="964793" y="3609826"/>
        <a:ext cx="3531006" cy="656332"/>
      </dsp:txXfrm>
    </dsp:sp>
    <dsp:sp modelId="{2676958C-3BAC-426B-AD6F-8AD3CA1CB484}">
      <dsp:nvSpPr>
        <dsp:cNvPr id="0" name=""/>
        <dsp:cNvSpPr/>
      </dsp:nvSpPr>
      <dsp:spPr>
        <a:xfrm>
          <a:off x="65633" y="3675459"/>
          <a:ext cx="899160" cy="5250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EFC99-11E3-4BEA-9870-5651EF1AC0BD}">
      <dsp:nvSpPr>
        <dsp:cNvPr id="0" name=""/>
        <dsp:cNvSpPr/>
      </dsp:nvSpPr>
      <dsp:spPr>
        <a:xfrm>
          <a:off x="0" y="0"/>
          <a:ext cx="4841543" cy="1621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Through our engagement with Global and Regional Alliances for DRR and Resilience in Education and commitment to support implementation of Comprehensive Framework for School Safety at national level</a:t>
          </a:r>
          <a:endParaRPr lang="en-US" sz="1600" kern="1200" dirty="0"/>
        </a:p>
      </dsp:txBody>
      <dsp:txXfrm>
        <a:off x="1098722" y="0"/>
        <a:ext cx="3742820" cy="1621094"/>
      </dsp:txXfrm>
    </dsp:sp>
    <dsp:sp modelId="{4E455B3D-D404-494B-8278-0F4256BB83FB}">
      <dsp:nvSpPr>
        <dsp:cNvPr id="0" name=""/>
        <dsp:cNvSpPr/>
      </dsp:nvSpPr>
      <dsp:spPr>
        <a:xfrm>
          <a:off x="111115" y="189955"/>
          <a:ext cx="980644" cy="119920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8578C-87EB-4CB8-86CC-08432612D621}">
      <dsp:nvSpPr>
        <dsp:cNvPr id="0" name=""/>
        <dsp:cNvSpPr/>
      </dsp:nvSpPr>
      <dsp:spPr>
        <a:xfrm>
          <a:off x="0" y="1676403"/>
          <a:ext cx="4841543" cy="1304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Advocacy at all levels (i.e. 3</a:t>
          </a:r>
          <a:r>
            <a:rPr lang="en-US" sz="1800" kern="1200" baseline="30000" dirty="0" smtClean="0"/>
            <a:t>rd</a:t>
          </a:r>
          <a:r>
            <a:rPr lang="en-US" sz="1800" kern="1200" dirty="0" smtClean="0"/>
            <a:t> WCDRR..)</a:t>
          </a:r>
          <a:endParaRPr lang="en-US" sz="1800" kern="1200" dirty="0"/>
        </a:p>
      </dsp:txBody>
      <dsp:txXfrm>
        <a:off x="1098722" y="1676403"/>
        <a:ext cx="3742820" cy="1304137"/>
      </dsp:txXfrm>
    </dsp:sp>
    <dsp:sp modelId="{EDCC23B1-288F-4F16-A0A5-90F822F6B298}">
      <dsp:nvSpPr>
        <dsp:cNvPr id="0" name=""/>
        <dsp:cNvSpPr/>
      </dsp:nvSpPr>
      <dsp:spPr>
        <a:xfrm>
          <a:off x="76198" y="1828796"/>
          <a:ext cx="968308" cy="104330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0" y="0"/>
          <a:ext cx="4495800" cy="944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Through our promotion of social inclusion and a culture of non-violence</a:t>
          </a:r>
          <a:endParaRPr lang="en-US" sz="1900" kern="1200" dirty="0"/>
        </a:p>
      </dsp:txBody>
      <dsp:txXfrm>
        <a:off x="993564" y="0"/>
        <a:ext cx="3502235" cy="944048"/>
      </dsp:txXfrm>
    </dsp:sp>
    <dsp:sp modelId="{4BFA344F-D0F2-4273-A9D4-D686347A631C}">
      <dsp:nvSpPr>
        <dsp:cNvPr id="0" name=""/>
        <dsp:cNvSpPr/>
      </dsp:nvSpPr>
      <dsp:spPr>
        <a:xfrm>
          <a:off x="94404" y="94404"/>
          <a:ext cx="899160" cy="755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2A4B7-5C7C-45C3-8D87-40A11F42A1C2}">
      <dsp:nvSpPr>
        <dsp:cNvPr id="0" name=""/>
        <dsp:cNvSpPr/>
      </dsp:nvSpPr>
      <dsp:spPr>
        <a:xfrm>
          <a:off x="0" y="1038453"/>
          <a:ext cx="4495800" cy="944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Mainstreaming of gender in all our programming</a:t>
          </a:r>
          <a:endParaRPr lang="en-US" sz="1900" kern="1200" dirty="0"/>
        </a:p>
      </dsp:txBody>
      <dsp:txXfrm>
        <a:off x="993564" y="1038453"/>
        <a:ext cx="3502235" cy="944048"/>
      </dsp:txXfrm>
    </dsp:sp>
    <dsp:sp modelId="{9A3C3166-12C9-4038-B625-FBC0AB3461E7}">
      <dsp:nvSpPr>
        <dsp:cNvPr id="0" name=""/>
        <dsp:cNvSpPr/>
      </dsp:nvSpPr>
      <dsp:spPr>
        <a:xfrm>
          <a:off x="94404" y="1132858"/>
          <a:ext cx="899160" cy="755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0BD12A-9CC1-4296-823B-2FCC6CFA639B}">
      <dsp:nvSpPr>
        <dsp:cNvPr id="0" name=""/>
        <dsp:cNvSpPr/>
      </dsp:nvSpPr>
      <dsp:spPr>
        <a:xfrm>
          <a:off x="0" y="2076906"/>
          <a:ext cx="4495800" cy="944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Advocacy at all levels</a:t>
          </a:r>
          <a:endParaRPr lang="en-US" sz="1900" kern="1200" dirty="0"/>
        </a:p>
      </dsp:txBody>
      <dsp:txXfrm>
        <a:off x="993564" y="2076906"/>
        <a:ext cx="3502235" cy="944048"/>
      </dsp:txXfrm>
    </dsp:sp>
    <dsp:sp modelId="{CAFB1BE8-91E4-47A8-9391-CE820DB6E08B}">
      <dsp:nvSpPr>
        <dsp:cNvPr id="0" name=""/>
        <dsp:cNvSpPr/>
      </dsp:nvSpPr>
      <dsp:spPr>
        <a:xfrm>
          <a:off x="94404" y="2171311"/>
          <a:ext cx="899160" cy="755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89669" y="0"/>
          <a:ext cx="4419600" cy="1233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Water and Sanitation in                                                         emergencies, recovery,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rehabilitation  and 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development contexts</a:t>
          </a:r>
          <a:endParaRPr lang="en-US" sz="1800" kern="1200" dirty="0"/>
        </a:p>
      </dsp:txBody>
      <dsp:txXfrm>
        <a:off x="1096931" y="0"/>
        <a:ext cx="3412338" cy="1233413"/>
      </dsp:txXfrm>
    </dsp:sp>
    <dsp:sp modelId="{4BFA344F-D0F2-4273-A9D4-D686347A631C}">
      <dsp:nvSpPr>
        <dsp:cNvPr id="0" name=""/>
        <dsp:cNvSpPr/>
      </dsp:nvSpPr>
      <dsp:spPr>
        <a:xfrm>
          <a:off x="-89669" y="0"/>
          <a:ext cx="1489281" cy="12334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DCC13-6A56-4013-BF1D-AA1F4C0CDE6A}">
      <dsp:nvSpPr>
        <dsp:cNvPr id="0" name=""/>
        <dsp:cNvSpPr/>
      </dsp:nvSpPr>
      <dsp:spPr>
        <a:xfrm>
          <a:off x="79299" y="1356754"/>
          <a:ext cx="4419600" cy="1233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Advocacy  at all levels</a:t>
          </a:r>
          <a:endParaRPr lang="en-US" sz="1800" kern="1200" dirty="0"/>
        </a:p>
      </dsp:txBody>
      <dsp:txXfrm>
        <a:off x="1086560" y="1356754"/>
        <a:ext cx="3412338" cy="1233413"/>
      </dsp:txXfrm>
    </dsp:sp>
    <dsp:sp modelId="{3AD97AE2-6E89-4C9A-A227-451B2A241FAD}">
      <dsp:nvSpPr>
        <dsp:cNvPr id="0" name=""/>
        <dsp:cNvSpPr/>
      </dsp:nvSpPr>
      <dsp:spPr>
        <a:xfrm>
          <a:off x="-79299" y="1371599"/>
          <a:ext cx="1447799" cy="12037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B8C34-093F-4138-9298-F61AEF6D6793}">
      <dsp:nvSpPr>
        <dsp:cNvPr id="0" name=""/>
        <dsp:cNvSpPr/>
      </dsp:nvSpPr>
      <dsp:spPr>
        <a:xfrm>
          <a:off x="30548" y="0"/>
          <a:ext cx="4528275" cy="1289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Through promotion of social inclusion and a culture of non-violence (S2020-SA3) incl. migration issues</a:t>
          </a:r>
        </a:p>
      </dsp:txBody>
      <dsp:txXfrm>
        <a:off x="1040465" y="0"/>
        <a:ext cx="3518358" cy="1289691"/>
      </dsp:txXfrm>
    </dsp:sp>
    <dsp:sp modelId="{4BFA344F-D0F2-4273-A9D4-D686347A631C}">
      <dsp:nvSpPr>
        <dsp:cNvPr id="0" name=""/>
        <dsp:cNvSpPr/>
      </dsp:nvSpPr>
      <dsp:spPr>
        <a:xfrm>
          <a:off x="-82" y="2"/>
          <a:ext cx="1236373" cy="125872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9416F-B6D8-45CF-B764-C0A28276BF8D}">
      <dsp:nvSpPr>
        <dsp:cNvPr id="0" name=""/>
        <dsp:cNvSpPr/>
      </dsp:nvSpPr>
      <dsp:spPr>
        <a:xfrm>
          <a:off x="33014" y="1407551"/>
          <a:ext cx="4528275" cy="1260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Advocacy at all levels</a:t>
          </a:r>
          <a:endParaRPr lang="en-US" sz="2000" kern="1200" dirty="0"/>
        </a:p>
      </dsp:txBody>
      <dsp:txXfrm>
        <a:off x="1042930" y="1407551"/>
        <a:ext cx="3518358" cy="1260070"/>
      </dsp:txXfrm>
    </dsp:sp>
    <dsp:sp modelId="{15717191-F152-45FC-89AB-9104FA764867}">
      <dsp:nvSpPr>
        <dsp:cNvPr id="0" name=""/>
        <dsp:cNvSpPr/>
      </dsp:nvSpPr>
      <dsp:spPr>
        <a:xfrm>
          <a:off x="37110" y="1395232"/>
          <a:ext cx="1246235" cy="12872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6E0B-B679-4D43-9559-DCFAE28C4750}" type="datetimeFigureOut">
              <a:rPr lang="en-GB" smtClean="0"/>
              <a:pPr/>
              <a:t>21/07/2015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E507-9BC0-4970-A4B7-709EC2C1E3E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66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2ED9-3807-4D9B-8072-C1842104E16D}" type="datetimeFigureOut">
              <a:rPr lang="de-AT" smtClean="0"/>
              <a:pPr/>
              <a:t>21.07.2015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34B0-0BA4-49C4-9DC2-37D6188E16E9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55273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27591"/>
            <a:ext cx="8839200" cy="5562600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263525" y="339725"/>
            <a:ext cx="1412875" cy="1260475"/>
            <a:chOff x="152429" y="228600"/>
            <a:chExt cx="1412343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52429" y="801571"/>
              <a:ext cx="1412343" cy="1538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85800"/>
            <a:ext cx="1066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Arial Narrow" pitchFamily="34" charset="0"/>
              </a:rPr>
              <a:t>SFDRR and IFRC</a:t>
            </a:r>
            <a:endParaRPr lang="en-US" sz="105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(possible two lines)</a:t>
            </a:r>
            <a:endParaRPr lang="en-GB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04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grpSp>
        <p:nvGrpSpPr>
          <p:cNvPr id="3077" name="Group 16"/>
          <p:cNvGrpSpPr>
            <a:grpSpLocks/>
          </p:cNvGrpSpPr>
          <p:nvPr/>
        </p:nvGrpSpPr>
        <p:grpSpPr bwMode="auto">
          <a:xfrm>
            <a:off x="339724" y="339725"/>
            <a:ext cx="1336676" cy="1260475"/>
            <a:chOff x="228599" y="228600"/>
            <a:chExt cx="1336172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28599" y="726887"/>
              <a:ext cx="1336172" cy="1538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6" descr="IFRC_logo_EN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6096000"/>
            <a:ext cx="4953000" cy="46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5" descr="SLCM-icons logo-EN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60" y="5798722"/>
            <a:ext cx="1757340" cy="90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685800"/>
            <a:ext cx="10668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Arial Narrow" pitchFamily="34" charset="0"/>
              </a:rPr>
              <a:t>IFRC contribution</a:t>
            </a:r>
            <a:r>
              <a:rPr lang="en-US" sz="1050" b="1" baseline="0" dirty="0" smtClean="0">
                <a:solidFill>
                  <a:schemeClr val="bg1"/>
                </a:solidFill>
                <a:latin typeface="Arial Narrow" pitchFamily="34" charset="0"/>
              </a:rPr>
              <a:t> to SDGs</a:t>
            </a:r>
            <a:endParaRPr lang="en-US" sz="105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791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8.emf"/><Relationship Id="rId4" Type="http://schemas.openxmlformats.org/officeDocument/2006/relationships/package" Target="../embeddings/Microsoft_PowerPoint_Presentation1.ppt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global-development/global-development+environment/rio-20-earth-summit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8" name="Oval 7"/>
            <p:cNvSpPr/>
            <p:nvPr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9859" y="574545"/>
              <a:ext cx="1144157" cy="553789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IFRC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itchFamily="34" charset="0"/>
                </a:rPr>
                <a:t>contribution to SDGs</a:t>
              </a:r>
              <a:endParaRPr lang="en-US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3400" y="2209800"/>
            <a:ext cx="8001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 Millennium Development Goals (MDGs) to Sustainable Development Goals (SDGs)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 F R C </a:t>
            </a:r>
            <a:endParaRPr lang="en-US" sz="3200" dirty="0">
              <a:solidFill>
                <a:schemeClr val="bg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ctr"/>
            <a:endParaRPr lang="en-US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68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4:  </a:t>
            </a:r>
            <a:endParaRPr lang="en-US" dirty="0"/>
          </a:p>
        </p:txBody>
      </p:sp>
      <p:pic>
        <p:nvPicPr>
          <p:cNvPr id="19458" name="Picture 2" descr="D:\Users\indira.kulenovic\Desktop\Goal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7667"/>
            <a:ext cx="4114800" cy="318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65267122"/>
              </p:ext>
            </p:extLst>
          </p:nvPr>
        </p:nvGraphicFramePr>
        <p:xfrm>
          <a:off x="4267200" y="2209800"/>
          <a:ext cx="4841543" cy="305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4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5:  </a:t>
            </a:r>
            <a:endParaRPr lang="en-US" dirty="0"/>
          </a:p>
        </p:txBody>
      </p:sp>
      <p:pic>
        <p:nvPicPr>
          <p:cNvPr id="20482" name="Picture 2" descr="D:\Users\indira.kulenovic\Desktop\Goal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3962400" cy="32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34891713"/>
              </p:ext>
            </p:extLst>
          </p:nvPr>
        </p:nvGraphicFramePr>
        <p:xfrm>
          <a:off x="4343400" y="2209800"/>
          <a:ext cx="4495800" cy="302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2278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6:  </a:t>
            </a:r>
            <a:endParaRPr lang="en-US" dirty="0"/>
          </a:p>
        </p:txBody>
      </p:sp>
      <p:pic>
        <p:nvPicPr>
          <p:cNvPr id="21506" name="Picture 2" descr="D:\Users\indira.kulenovic\Desktop\Goal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2254"/>
            <a:ext cx="4191000" cy="354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27629355"/>
              </p:ext>
            </p:extLst>
          </p:nvPr>
        </p:nvGraphicFramePr>
        <p:xfrm>
          <a:off x="4572000" y="2514600"/>
          <a:ext cx="44196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20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10:  </a:t>
            </a:r>
            <a:endParaRPr lang="en-US" dirty="0"/>
          </a:p>
        </p:txBody>
      </p:sp>
      <p:pic>
        <p:nvPicPr>
          <p:cNvPr id="22531" name="Picture 3" descr="D:\Users\indira.kulenovic\Desktop\Goal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5" y="1981200"/>
            <a:ext cx="4354650" cy="338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90982251"/>
              </p:ext>
            </p:extLst>
          </p:nvPr>
        </p:nvGraphicFramePr>
        <p:xfrm>
          <a:off x="4615725" y="2209800"/>
          <a:ext cx="4528275" cy="268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44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Users\indira.kulenovic\Desktop\Goal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94658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11: 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76644325"/>
              </p:ext>
            </p:extLst>
          </p:nvPr>
        </p:nvGraphicFramePr>
        <p:xfrm>
          <a:off x="4267200" y="2362200"/>
          <a:ext cx="4724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74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13:  </a:t>
            </a:r>
            <a:endParaRPr lang="en-US" dirty="0"/>
          </a:p>
        </p:txBody>
      </p:sp>
      <p:pic>
        <p:nvPicPr>
          <p:cNvPr id="24578" name="Picture 2" descr="D:\Users\indira.kulenovic\Desktop\Goal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2019919"/>
            <a:ext cx="4038600" cy="33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9536877"/>
              </p:ext>
            </p:extLst>
          </p:nvPr>
        </p:nvGraphicFramePr>
        <p:xfrm>
          <a:off x="4049973" y="2209800"/>
          <a:ext cx="5094027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83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indira.kulenovic\Desktop\PowerPoints\PICS\Goal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229100" cy="3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16: 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85980680"/>
              </p:ext>
            </p:extLst>
          </p:nvPr>
        </p:nvGraphicFramePr>
        <p:xfrm>
          <a:off x="4381500" y="2324099"/>
          <a:ext cx="4762500" cy="288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19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Users\indira.kulenovic\Desktop\Goal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046240" cy="334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17: 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58641602"/>
              </p:ext>
            </p:extLst>
          </p:nvPr>
        </p:nvGraphicFramePr>
        <p:xfrm>
          <a:off x="4343400" y="2895600"/>
          <a:ext cx="4724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93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85817"/>
              </p:ext>
            </p:extLst>
          </p:nvPr>
        </p:nvGraphicFramePr>
        <p:xfrm>
          <a:off x="0" y="173674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1" name="Presentation" r:id="rId4" imgW="4570532" imgH="3427618" progId="PowerPoint.Show.12">
                  <p:embed/>
                </p:oleObj>
              </mc:Choice>
              <mc:Fallback>
                <p:oleObj name="Presentation" r:id="rId4" imgW="4570532" imgH="342761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674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609" y="6075967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95736" y="5818731"/>
            <a:ext cx="5034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</a:t>
            </a:r>
            <a:endParaRPr lang="en-US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5209" y="555274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Prepared by: Indira Kulenovic, IFRC Asia Pacific Region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374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10811"/>
              </p:ext>
            </p:extLst>
          </p:nvPr>
        </p:nvGraphicFramePr>
        <p:xfrm>
          <a:off x="609600" y="16764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Millennium Development Goals (MDGs)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56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939825"/>
              </p:ext>
            </p:extLst>
          </p:nvPr>
        </p:nvGraphicFramePr>
        <p:xfrm>
          <a:off x="609600" y="167640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From MDGs to SDGs</a:t>
            </a:r>
            <a:endParaRPr lang="en-US" sz="2800" dirty="0"/>
          </a:p>
        </p:txBody>
      </p:sp>
      <p:pic>
        <p:nvPicPr>
          <p:cNvPr id="14338" name="Picture 2" descr="D:\Users\indira.kulenovic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77004"/>
            <a:ext cx="1690688" cy="112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143000" y="3581400"/>
            <a:ext cx="762000" cy="53340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indira.kulenovic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34" y="304800"/>
            <a:ext cx="691726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371600" y="1828800"/>
            <a:ext cx="7409089" cy="4114190"/>
            <a:chOff x="0" y="609"/>
            <a:chExt cx="8534400" cy="4114190"/>
          </a:xfrm>
        </p:grpSpPr>
        <p:sp>
          <p:nvSpPr>
            <p:cNvPr id="6" name="Rounded Rectangle 5"/>
            <p:cNvSpPr/>
            <p:nvPr/>
          </p:nvSpPr>
          <p:spPr>
            <a:xfrm>
              <a:off x="0" y="609"/>
              <a:ext cx="8382000" cy="41141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0" y="609"/>
              <a:ext cx="8534400" cy="4114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r>
                <a:rPr lang="en-GB" kern="1200" dirty="0" smtClean="0">
                  <a:solidFill>
                    <a:schemeClr val="bg1"/>
                  </a:solidFill>
                </a:rPr>
                <a:t>- </a:t>
              </a:r>
              <a:r>
                <a:rPr lang="en-GB" dirty="0" smtClean="0"/>
                <a:t>Establishing </a:t>
              </a:r>
              <a:r>
                <a:rPr lang="en-GB" dirty="0"/>
                <a:t>post-2015 goals was an outcome of the </a:t>
              </a:r>
              <a:r>
                <a:rPr lang="en-GB" dirty="0">
                  <a:hlinkClick r:id="rId3"/>
                </a:rPr>
                <a:t>Rio+20 summit</a:t>
              </a:r>
              <a:r>
                <a:rPr lang="en-GB" dirty="0"/>
                <a:t> in 2012, which mandated the creation of an open working group involving representative from</a:t>
              </a:r>
              <a:r>
                <a:rPr lang="en-GB" dirty="0">
                  <a:solidFill>
                    <a:schemeClr val="accent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70 countries</a:t>
              </a:r>
              <a:r>
                <a:rPr lang="en-GB" dirty="0"/>
                <a:t> in consultation process for the development of SDGs.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n-GB" dirty="0"/>
            </a:p>
            <a:p>
              <a:pPr>
                <a:spcBef>
                  <a:spcPts val="0"/>
                </a:spcBef>
              </a:pPr>
              <a:r>
                <a:rPr lang="en-GB" dirty="0" smtClean="0"/>
                <a:t>- During </a:t>
              </a:r>
              <a:r>
                <a:rPr lang="en-GB" dirty="0"/>
                <a:t>consultation process, 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four threats</a:t>
              </a:r>
              <a:r>
                <a:rPr lang="en-GB" dirty="0"/>
                <a:t> to global sustainability, peace and security were</a:t>
              </a:r>
              <a:r>
                <a:rPr lang="en-GB" dirty="0">
                  <a:solidFill>
                    <a:srgbClr val="FF0000"/>
                  </a:solidFill>
                </a:rPr>
                <a:t> 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identified : </a:t>
              </a:r>
              <a:r>
                <a:rPr lang="en-GB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(a) violence (b) conflict (c) disasters (d) climate change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.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n-US" dirty="0"/>
            </a:p>
            <a:p>
              <a:pPr>
                <a:spcBef>
                  <a:spcPts val="0"/>
                </a:spcBef>
              </a:pPr>
              <a:r>
                <a:rPr lang="en-GB" dirty="0" smtClean="0"/>
                <a:t>- Other</a:t>
              </a:r>
              <a:r>
                <a:rPr lang="en-GB" dirty="0" smtClean="0">
                  <a:solidFill>
                    <a:schemeClr val="accent1"/>
                  </a:solidFill>
                  <a:latin typeface="Arial Black" panose="020B0A04020102020204" pitchFamily="34" charset="0"/>
                </a:rPr>
                <a:t> 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shortcomings</a:t>
              </a:r>
              <a:r>
                <a:rPr lang="en-GB" dirty="0"/>
                <a:t> of the MDGs were also addressed</a:t>
              </a:r>
              <a:r>
                <a:rPr lang="en-GB" dirty="0">
                  <a:latin typeface="Arial Black" panose="020B0A04020102020204" pitchFamily="34" charset="0"/>
                </a:rPr>
                <a:t>,</a:t>
              </a:r>
              <a:r>
                <a:rPr lang="en-GB" dirty="0"/>
                <a:t> especially around 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ownership</a:t>
              </a:r>
            </a:p>
            <a:p>
              <a:pPr marL="0" indent="0">
                <a:spcBef>
                  <a:spcPts val="0"/>
                </a:spcBef>
                <a:buNone/>
              </a:pPr>
              <a:endParaRPr lang="en-GB" dirty="0">
                <a:solidFill>
                  <a:schemeClr val="accent1"/>
                </a:solidFill>
                <a:latin typeface="Arial Black" panose="020B0A04020102020204" pitchFamily="34" charset="0"/>
              </a:endParaRPr>
            </a:p>
            <a:p>
              <a:pPr>
                <a:spcBef>
                  <a:spcPts val="0"/>
                </a:spcBef>
              </a:pPr>
              <a:r>
                <a:rPr lang="en-GB" dirty="0" smtClean="0"/>
                <a:t>- The </a:t>
              </a:r>
              <a:r>
                <a:rPr lang="en-GB" dirty="0"/>
                <a:t>Post 2015 SDGs to go beyond aid and  address three pillars of Sustainable Development: </a:t>
              </a:r>
              <a:r>
                <a:rPr lang="en-GB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Economic, Social, Environmental</a:t>
              </a:r>
              <a:r>
                <a:rPr lang="en-GB" kern="12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 </a:t>
              </a:r>
              <a:endParaRPr lang="en-US" kern="12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" name="Picture 2" descr="D:\Users\indira.kulenovic\Desktop\Logo_of_the_United_Nations_Conference_on_Sustainable_Development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2" y="1752600"/>
            <a:ext cx="12954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from the Working Group: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779702"/>
              </p:ext>
            </p:extLst>
          </p:nvPr>
        </p:nvGraphicFramePr>
        <p:xfrm>
          <a:off x="1895475" y="1600200"/>
          <a:ext cx="7172325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 descr="D:\Users\indira.kulenovic\Desktop\world_we_want_logo (1)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42900" y="2743769"/>
            <a:ext cx="25050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350838"/>
            <a:ext cx="7104332" cy="1143000"/>
          </a:xfrm>
        </p:spPr>
        <p:txBody>
          <a:bodyPr/>
          <a:lstStyle/>
          <a:p>
            <a:r>
              <a:rPr lang="en-US" dirty="0" smtClean="0"/>
              <a:t>17 Sustainable Development Goals (SDGs)</a:t>
            </a:r>
            <a:endParaRPr lang="en-US" dirty="0"/>
          </a:p>
        </p:txBody>
      </p:sp>
      <p:pic>
        <p:nvPicPr>
          <p:cNvPr id="16386" name="Picture 2" descr="D:\Users\indira.kulenovi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3822"/>
            <a:ext cx="118825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sers\indira.kulenovic\Desktop\Goal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56" y="1667059"/>
            <a:ext cx="1188256" cy="9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Users\indira.kulenovic\Desktop\Goal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69448"/>
            <a:ext cx="1188256" cy="9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Users\indira.kulenovic\Desktop\Goal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56" y="2547707"/>
            <a:ext cx="1188256" cy="91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Users\indira.kulenovic\Desktop\Goal-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28" y="3453164"/>
            <a:ext cx="1191194" cy="9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/>
          <p:cNvSpPr/>
          <p:nvPr/>
        </p:nvSpPr>
        <p:spPr>
          <a:xfrm rot="5400000">
            <a:off x="1113525" y="3468177"/>
            <a:ext cx="457200" cy="2289452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0972" y="4992057"/>
            <a:ext cx="2119367" cy="732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MDG’s “unfinished business”</a:t>
            </a:r>
            <a:endParaRPr lang="en-US" b="1" dirty="0"/>
          </a:p>
        </p:txBody>
      </p:sp>
      <p:pic>
        <p:nvPicPr>
          <p:cNvPr id="12" name="Picture 6" descr="D:\Users\indira.kulenovic\Desktop\Goal-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42" y="1640790"/>
            <a:ext cx="1208382" cy="9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Users\indira.kulenovic\Desktop\Goal-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65" y="2561378"/>
            <a:ext cx="1170535" cy="9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Users\indira.kulenovic\Desktop\Goal-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68222"/>
            <a:ext cx="1170593" cy="9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Users\indira.kulenovic\Desktop\Goal-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864" y="3418789"/>
            <a:ext cx="1192459" cy="9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Users\indira.kulenovic\Desktop\Goal-1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324" y="3421038"/>
            <a:ext cx="1181100" cy="9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Users\indira.kulenovic\Desktop\Goal-1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40790"/>
            <a:ext cx="1202171" cy="92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Brace 18"/>
          <p:cNvSpPr/>
          <p:nvPr/>
        </p:nvSpPr>
        <p:spPr>
          <a:xfrm rot="5400000">
            <a:off x="3704125" y="3485705"/>
            <a:ext cx="457200" cy="231356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778935" y="4980683"/>
            <a:ext cx="2386490" cy="7438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New areas (water, settlements, urban…)</a:t>
            </a:r>
            <a:endParaRPr lang="en-US" b="1" dirty="0"/>
          </a:p>
        </p:txBody>
      </p:sp>
      <p:pic>
        <p:nvPicPr>
          <p:cNvPr id="21" name="Picture 5" descr="D:\Users\indira.kulenovic\Desktop\Goal-12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96" y="1622099"/>
            <a:ext cx="1181100" cy="9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Users\indira.kulenovic\Desktop\Goal-1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96" y="2484025"/>
            <a:ext cx="1181100" cy="91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D:\Users\indira.kulenovic\Desktop\Goal-1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98" y="3377130"/>
            <a:ext cx="1178950" cy="90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D:\Users\indira.kulenovic\Desktop\Goal-1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97" y="4261664"/>
            <a:ext cx="1197732" cy="9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Brace 24"/>
          <p:cNvSpPr/>
          <p:nvPr/>
        </p:nvSpPr>
        <p:spPr>
          <a:xfrm rot="5400000">
            <a:off x="6010596" y="4785855"/>
            <a:ext cx="457200" cy="1192599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544556" y="5724487"/>
            <a:ext cx="1375634" cy="6476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Green Agenda</a:t>
            </a:r>
            <a:endParaRPr lang="en-US" b="1" dirty="0"/>
          </a:p>
        </p:txBody>
      </p:sp>
      <p:pic>
        <p:nvPicPr>
          <p:cNvPr id="27" name="Picture 9" descr="D:\Users\indira.kulenovic\Desktop\Goal-16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91148"/>
            <a:ext cx="1330868" cy="102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ight Brace 28"/>
          <p:cNvSpPr/>
          <p:nvPr/>
        </p:nvSpPr>
        <p:spPr>
          <a:xfrm rot="5400000">
            <a:off x="7996448" y="2070817"/>
            <a:ext cx="254969" cy="134906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467600" y="2960440"/>
            <a:ext cx="1330868" cy="582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Governance/ Peace</a:t>
            </a:r>
            <a:endParaRPr lang="en-US" sz="1600" b="1" dirty="0"/>
          </a:p>
        </p:txBody>
      </p:sp>
      <p:pic>
        <p:nvPicPr>
          <p:cNvPr id="31" name="Picture 10" descr="D:\Users\indira.kulenovic\Desktop\Goal-1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400" y="3687373"/>
            <a:ext cx="1371599" cy="105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ight Brace 31"/>
          <p:cNvSpPr/>
          <p:nvPr/>
        </p:nvSpPr>
        <p:spPr>
          <a:xfrm rot="5400000">
            <a:off x="8018982" y="4210989"/>
            <a:ext cx="254969" cy="134906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390932" y="5088341"/>
            <a:ext cx="1466000" cy="702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Means of Implementation, Partnerships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188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</p:spPr>
        <p:txBody>
          <a:bodyPr/>
          <a:lstStyle/>
          <a:p>
            <a:r>
              <a:rPr lang="en-US" dirty="0" smtClean="0"/>
              <a:t>IFRC contribution to Sustainable Development Goals (SDGs)</a:t>
            </a:r>
            <a:endParaRPr lang="en-US" dirty="0"/>
          </a:p>
        </p:txBody>
      </p:sp>
      <p:pic>
        <p:nvPicPr>
          <p:cNvPr id="11275" name="Picture 11" descr="D:\Users\indira.kulenovic\Desktop\PowerPoints\RCRC logos\clip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428"/>
            <a:ext cx="3609220" cy="28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Users\indira.kulenovic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06186"/>
            <a:ext cx="3562396" cy="23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608083" y="2948998"/>
            <a:ext cx="1524000" cy="1417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By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1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2:  </a:t>
            </a:r>
            <a:endParaRPr lang="en-US" dirty="0"/>
          </a:p>
        </p:txBody>
      </p:sp>
      <p:pic>
        <p:nvPicPr>
          <p:cNvPr id="17410" name="Picture 2" descr="D:\Users\indira.kulenovic\Desktop\Goal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24" y="2209800"/>
            <a:ext cx="3874476" cy="30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4262282"/>
              </p:ext>
            </p:extLst>
          </p:nvPr>
        </p:nvGraphicFramePr>
        <p:xfrm>
          <a:off x="4343400" y="1981200"/>
          <a:ext cx="44958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05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Development Goal 3:  </a:t>
            </a:r>
            <a:endParaRPr lang="en-US" dirty="0"/>
          </a:p>
        </p:txBody>
      </p:sp>
      <p:pic>
        <p:nvPicPr>
          <p:cNvPr id="18434" name="Picture 2" descr="D:\Users\indira.kulenovic\Desktop\Goal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01682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29286691"/>
              </p:ext>
            </p:extLst>
          </p:nvPr>
        </p:nvGraphicFramePr>
        <p:xfrm>
          <a:off x="4343400" y="1524000"/>
          <a:ext cx="4495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9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6387</TotalTime>
  <Words>600</Words>
  <Application>Microsoft Office PowerPoint</Application>
  <PresentationFormat>On-screen Show (4:3)</PresentationFormat>
  <Paragraphs>82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Presentation</vt:lpstr>
      <vt:lpstr>PowerPoint Presentation</vt:lpstr>
      <vt:lpstr>Millennium Development Goals (MDGs)</vt:lpstr>
      <vt:lpstr>From MDGs to SDGs</vt:lpstr>
      <vt:lpstr>PowerPoint Presentation</vt:lpstr>
      <vt:lpstr>Outcomes from the Working Group:</vt:lpstr>
      <vt:lpstr>17 Sustainable Development Goals (SDGs)</vt:lpstr>
      <vt:lpstr>IFRC contribution to Sustainable Development Goals (SDGs)</vt:lpstr>
      <vt:lpstr>Sustainable Development Goal 2:  </vt:lpstr>
      <vt:lpstr>Sustainable Development Goal 3:  </vt:lpstr>
      <vt:lpstr>Sustainable Development Goal 4:  </vt:lpstr>
      <vt:lpstr>Sustainable Development Goal 5:  </vt:lpstr>
      <vt:lpstr>Sustainable Development Goal 6:  </vt:lpstr>
      <vt:lpstr>Sustainable Development Goal 10:  </vt:lpstr>
      <vt:lpstr>Sustainable Development Goal 11:  </vt:lpstr>
      <vt:lpstr>Sustainable Development Goal 13:  </vt:lpstr>
      <vt:lpstr>Sustainable Development Goal 16:  </vt:lpstr>
      <vt:lpstr>Sustainable Development Goal 17:  </vt:lpstr>
      <vt:lpstr>PowerPoint Presentation</vt:lpstr>
    </vt:vector>
  </TitlesOfParts>
  <Company>IFRC+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SDGs and IFRC</dc:title>
  <dc:creator>Indira Kulenovic</dc:creator>
  <cp:lastModifiedBy>Angeline Tandiono</cp:lastModifiedBy>
  <cp:revision>1608</cp:revision>
  <cp:lastPrinted>2015-07-21T05:04:53Z</cp:lastPrinted>
  <dcterms:created xsi:type="dcterms:W3CDTF">2010-10-08T14:12:22Z</dcterms:created>
  <dcterms:modified xsi:type="dcterms:W3CDTF">2015-07-21T09:11:21Z</dcterms:modified>
</cp:coreProperties>
</file>