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8" r:id="rId3"/>
    <p:sldId id="271" r:id="rId4"/>
    <p:sldId id="272" r:id="rId5"/>
    <p:sldId id="273" r:id="rId6"/>
    <p:sldId id="274" r:id="rId7"/>
    <p:sldId id="275" r:id="rId8"/>
    <p:sldId id="276" r:id="rId9"/>
    <p:sldId id="277" r:id="rId10"/>
    <p:sldId id="279" r:id="rId11"/>
    <p:sldId id="278" r:id="rId12"/>
    <p:sldId id="266"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E3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733A71-E16A-47A6-B694-679CBBA03779}" type="doc">
      <dgm:prSet loTypeId="urn:microsoft.com/office/officeart/2005/8/layout/hProcess9" loCatId="process" qsTypeId="urn:microsoft.com/office/officeart/2005/8/quickstyle/3d1" qsCatId="3D" csTypeId="urn:microsoft.com/office/officeart/2005/8/colors/colorful5" csCatId="colorful" phldr="1"/>
      <dgm:spPr/>
    </dgm:pt>
    <dgm:pt modelId="{8E345B15-2AD3-4915-891E-9220E9C2429F}">
      <dgm:prSet phldrT="[Text]" custT="1"/>
      <dgm:spPr/>
      <dgm:t>
        <a:bodyPr/>
        <a:lstStyle/>
        <a:p>
          <a:r>
            <a:rPr lang="de-DE" sz="2400" dirty="0" smtClean="0">
              <a:solidFill>
                <a:schemeClr val="tx1"/>
              </a:solidFill>
              <a:latin typeface="Calibri" pitchFamily="34" charset="0"/>
            </a:rPr>
            <a:t>Formation of Data Collection Team</a:t>
          </a:r>
        </a:p>
      </dgm:t>
    </dgm:pt>
    <dgm:pt modelId="{149ED244-B7C6-4386-8BD9-DC34B7F00015}" type="parTrans" cxnId="{93C37635-58FA-4F08-AFE0-59FA28B35F22}">
      <dgm:prSet/>
      <dgm:spPr/>
      <dgm:t>
        <a:bodyPr/>
        <a:lstStyle/>
        <a:p>
          <a:endParaRPr lang="de-DE"/>
        </a:p>
      </dgm:t>
    </dgm:pt>
    <dgm:pt modelId="{D2C8E9BF-16DE-401D-9711-066F79512409}" type="sibTrans" cxnId="{93C37635-58FA-4F08-AFE0-59FA28B35F22}">
      <dgm:prSet/>
      <dgm:spPr/>
      <dgm:t>
        <a:bodyPr/>
        <a:lstStyle/>
        <a:p>
          <a:endParaRPr lang="de-DE"/>
        </a:p>
      </dgm:t>
    </dgm:pt>
    <dgm:pt modelId="{F4B34729-FE2F-48FA-9681-77E3F7A28943}">
      <dgm:prSet phldrT="[Text]" custT="1"/>
      <dgm:spPr/>
      <dgm:t>
        <a:bodyPr/>
        <a:lstStyle/>
        <a:p>
          <a:r>
            <a:rPr lang="de-DE" sz="2400" dirty="0" smtClean="0">
              <a:solidFill>
                <a:schemeClr val="tx1"/>
              </a:solidFill>
              <a:latin typeface="Calibri" pitchFamily="34" charset="0"/>
            </a:rPr>
            <a:t>Training of Data Collection Team</a:t>
          </a:r>
          <a:endParaRPr lang="de-DE" sz="2400" dirty="0">
            <a:solidFill>
              <a:schemeClr val="tx1"/>
            </a:solidFill>
            <a:latin typeface="Calibri" pitchFamily="34" charset="0"/>
          </a:endParaRPr>
        </a:p>
      </dgm:t>
    </dgm:pt>
    <dgm:pt modelId="{39A2B1CD-E870-4EA0-8E1F-5CB302B7DCDA}" type="parTrans" cxnId="{9BE43787-2ECA-433E-AEFE-901369016A95}">
      <dgm:prSet/>
      <dgm:spPr/>
      <dgm:t>
        <a:bodyPr/>
        <a:lstStyle/>
        <a:p>
          <a:endParaRPr lang="de-DE"/>
        </a:p>
      </dgm:t>
    </dgm:pt>
    <dgm:pt modelId="{BC05590F-CA4F-46E1-9076-F8EE893E70CE}" type="sibTrans" cxnId="{9BE43787-2ECA-433E-AEFE-901369016A95}">
      <dgm:prSet/>
      <dgm:spPr/>
      <dgm:t>
        <a:bodyPr/>
        <a:lstStyle/>
        <a:p>
          <a:endParaRPr lang="de-DE"/>
        </a:p>
      </dgm:t>
    </dgm:pt>
    <dgm:pt modelId="{682B073D-00B9-4321-BCF0-AF573869480C}">
      <dgm:prSet phldrT="[Text]" custT="1"/>
      <dgm:spPr/>
      <dgm:t>
        <a:bodyPr/>
        <a:lstStyle/>
        <a:p>
          <a:r>
            <a:rPr lang="de-DE" sz="2400" dirty="0" smtClean="0">
              <a:solidFill>
                <a:schemeClr val="tx1"/>
              </a:solidFill>
              <a:latin typeface="Calibri" pitchFamily="34" charset="0"/>
            </a:rPr>
            <a:t>Data Collection &amp; Analysis</a:t>
          </a:r>
          <a:endParaRPr lang="de-DE" sz="2400" dirty="0">
            <a:solidFill>
              <a:schemeClr val="tx1"/>
            </a:solidFill>
            <a:latin typeface="Calibri" pitchFamily="34" charset="0"/>
          </a:endParaRPr>
        </a:p>
      </dgm:t>
    </dgm:pt>
    <dgm:pt modelId="{C7FE7BDF-794D-43ED-BFFD-CDC99A7CA0BF}" type="parTrans" cxnId="{9FD20C39-1964-4CE0-AE22-95B6E02641E9}">
      <dgm:prSet/>
      <dgm:spPr/>
      <dgm:t>
        <a:bodyPr/>
        <a:lstStyle/>
        <a:p>
          <a:endParaRPr lang="de-DE"/>
        </a:p>
      </dgm:t>
    </dgm:pt>
    <dgm:pt modelId="{29AED322-CC40-4A89-8197-5C5EC641B214}" type="sibTrans" cxnId="{9FD20C39-1964-4CE0-AE22-95B6E02641E9}">
      <dgm:prSet/>
      <dgm:spPr/>
      <dgm:t>
        <a:bodyPr/>
        <a:lstStyle/>
        <a:p>
          <a:endParaRPr lang="de-DE"/>
        </a:p>
      </dgm:t>
    </dgm:pt>
    <dgm:pt modelId="{678EB741-253C-4DCF-9099-8A7E8A4C5722}">
      <dgm:prSet phldrT="[Text]" custT="1"/>
      <dgm:spPr/>
      <dgm:t>
        <a:bodyPr/>
        <a:lstStyle/>
        <a:p>
          <a:r>
            <a:rPr lang="de-DE" sz="2400" dirty="0" smtClean="0">
              <a:solidFill>
                <a:schemeClr val="tx1"/>
              </a:solidFill>
              <a:latin typeface="Calibri" pitchFamily="34" charset="0"/>
            </a:rPr>
            <a:t>Presentation of Findings</a:t>
          </a:r>
          <a:endParaRPr lang="de-DE" sz="2400" dirty="0">
            <a:solidFill>
              <a:schemeClr val="tx1"/>
            </a:solidFill>
            <a:latin typeface="Calibri" pitchFamily="34" charset="0"/>
          </a:endParaRPr>
        </a:p>
      </dgm:t>
    </dgm:pt>
    <dgm:pt modelId="{D660AA8E-5E11-4728-9643-B9EF842D2AFC}" type="parTrans" cxnId="{6E561B59-6CFE-417A-AFE5-A5CC6A38D5A4}">
      <dgm:prSet/>
      <dgm:spPr/>
      <dgm:t>
        <a:bodyPr/>
        <a:lstStyle/>
        <a:p>
          <a:endParaRPr lang="de-DE"/>
        </a:p>
      </dgm:t>
    </dgm:pt>
    <dgm:pt modelId="{05ABEEED-BC3D-403A-A589-7480FA200A02}" type="sibTrans" cxnId="{6E561B59-6CFE-417A-AFE5-A5CC6A38D5A4}">
      <dgm:prSet/>
      <dgm:spPr/>
      <dgm:t>
        <a:bodyPr/>
        <a:lstStyle/>
        <a:p>
          <a:endParaRPr lang="de-DE"/>
        </a:p>
      </dgm:t>
    </dgm:pt>
    <dgm:pt modelId="{B6D27708-1E35-449E-A9A9-A9B028AD4787}" type="pres">
      <dgm:prSet presAssocID="{C3733A71-E16A-47A6-B694-679CBBA03779}" presName="CompostProcess" presStyleCnt="0">
        <dgm:presLayoutVars>
          <dgm:dir/>
          <dgm:resizeHandles val="exact"/>
        </dgm:presLayoutVars>
      </dgm:prSet>
      <dgm:spPr/>
    </dgm:pt>
    <dgm:pt modelId="{4D8FBE37-53BA-4A21-9AF0-02721EEB502C}" type="pres">
      <dgm:prSet presAssocID="{C3733A71-E16A-47A6-B694-679CBBA03779}" presName="arrow" presStyleLbl="bgShp" presStyleIdx="0" presStyleCnt="1"/>
      <dgm:spPr/>
    </dgm:pt>
    <dgm:pt modelId="{51546F81-2A16-4AE6-BCDC-32492B58A471}" type="pres">
      <dgm:prSet presAssocID="{C3733A71-E16A-47A6-B694-679CBBA03779}" presName="linearProcess" presStyleCnt="0"/>
      <dgm:spPr/>
    </dgm:pt>
    <dgm:pt modelId="{0B224335-272F-4206-B21F-0F776FF9B5E2}" type="pres">
      <dgm:prSet presAssocID="{8E345B15-2AD3-4915-891E-9220E9C2429F}" presName="textNode" presStyleLbl="node1" presStyleIdx="0" presStyleCnt="4">
        <dgm:presLayoutVars>
          <dgm:bulletEnabled val="1"/>
        </dgm:presLayoutVars>
      </dgm:prSet>
      <dgm:spPr/>
      <dgm:t>
        <a:bodyPr/>
        <a:lstStyle/>
        <a:p>
          <a:endParaRPr lang="de-DE"/>
        </a:p>
      </dgm:t>
    </dgm:pt>
    <dgm:pt modelId="{2ECCEACE-0A50-4233-B5F7-155CA04EE1BA}" type="pres">
      <dgm:prSet presAssocID="{D2C8E9BF-16DE-401D-9711-066F79512409}" presName="sibTrans" presStyleCnt="0"/>
      <dgm:spPr/>
    </dgm:pt>
    <dgm:pt modelId="{24922105-AEDF-4E29-B4EB-8F371B1137A1}" type="pres">
      <dgm:prSet presAssocID="{F4B34729-FE2F-48FA-9681-77E3F7A28943}" presName="textNode" presStyleLbl="node1" presStyleIdx="1" presStyleCnt="4">
        <dgm:presLayoutVars>
          <dgm:bulletEnabled val="1"/>
        </dgm:presLayoutVars>
      </dgm:prSet>
      <dgm:spPr/>
      <dgm:t>
        <a:bodyPr/>
        <a:lstStyle/>
        <a:p>
          <a:endParaRPr lang="en-US"/>
        </a:p>
      </dgm:t>
    </dgm:pt>
    <dgm:pt modelId="{F485BE1A-E90D-4451-B705-39D645E7ED56}" type="pres">
      <dgm:prSet presAssocID="{BC05590F-CA4F-46E1-9076-F8EE893E70CE}" presName="sibTrans" presStyleCnt="0"/>
      <dgm:spPr/>
    </dgm:pt>
    <dgm:pt modelId="{28C1A506-DE98-42CD-8DB0-FEF77AC1630D}" type="pres">
      <dgm:prSet presAssocID="{682B073D-00B9-4321-BCF0-AF573869480C}" presName="textNode" presStyleLbl="node1" presStyleIdx="2" presStyleCnt="4">
        <dgm:presLayoutVars>
          <dgm:bulletEnabled val="1"/>
        </dgm:presLayoutVars>
      </dgm:prSet>
      <dgm:spPr/>
      <dgm:t>
        <a:bodyPr/>
        <a:lstStyle/>
        <a:p>
          <a:endParaRPr lang="en-US"/>
        </a:p>
      </dgm:t>
    </dgm:pt>
    <dgm:pt modelId="{498F6CF5-A279-4372-A872-59C87E4281A1}" type="pres">
      <dgm:prSet presAssocID="{29AED322-CC40-4A89-8197-5C5EC641B214}" presName="sibTrans" presStyleCnt="0"/>
      <dgm:spPr/>
    </dgm:pt>
    <dgm:pt modelId="{AE25119D-8F34-4DF5-AD97-A4F857C7C8D3}" type="pres">
      <dgm:prSet presAssocID="{678EB741-253C-4DCF-9099-8A7E8A4C5722}" presName="textNode" presStyleLbl="node1" presStyleIdx="3" presStyleCnt="4">
        <dgm:presLayoutVars>
          <dgm:bulletEnabled val="1"/>
        </dgm:presLayoutVars>
      </dgm:prSet>
      <dgm:spPr/>
      <dgm:t>
        <a:bodyPr/>
        <a:lstStyle/>
        <a:p>
          <a:endParaRPr lang="de-DE"/>
        </a:p>
      </dgm:t>
    </dgm:pt>
  </dgm:ptLst>
  <dgm:cxnLst>
    <dgm:cxn modelId="{D80473B3-4AEB-4530-800F-172DFD5C66E3}" type="presOf" srcId="{C3733A71-E16A-47A6-B694-679CBBA03779}" destId="{B6D27708-1E35-449E-A9A9-A9B028AD4787}" srcOrd="0" destOrd="0" presId="urn:microsoft.com/office/officeart/2005/8/layout/hProcess9"/>
    <dgm:cxn modelId="{42935DAC-E295-4C2A-A88A-5BD3BEAA7CE4}" type="presOf" srcId="{8E345B15-2AD3-4915-891E-9220E9C2429F}" destId="{0B224335-272F-4206-B21F-0F776FF9B5E2}" srcOrd="0" destOrd="0" presId="urn:microsoft.com/office/officeart/2005/8/layout/hProcess9"/>
    <dgm:cxn modelId="{6E561B59-6CFE-417A-AFE5-A5CC6A38D5A4}" srcId="{C3733A71-E16A-47A6-B694-679CBBA03779}" destId="{678EB741-253C-4DCF-9099-8A7E8A4C5722}" srcOrd="3" destOrd="0" parTransId="{D660AA8E-5E11-4728-9643-B9EF842D2AFC}" sibTransId="{05ABEEED-BC3D-403A-A589-7480FA200A02}"/>
    <dgm:cxn modelId="{93C37635-58FA-4F08-AFE0-59FA28B35F22}" srcId="{C3733A71-E16A-47A6-B694-679CBBA03779}" destId="{8E345B15-2AD3-4915-891E-9220E9C2429F}" srcOrd="0" destOrd="0" parTransId="{149ED244-B7C6-4386-8BD9-DC34B7F00015}" sibTransId="{D2C8E9BF-16DE-401D-9711-066F79512409}"/>
    <dgm:cxn modelId="{17997BE8-12F3-4315-93AF-FC9F880676C8}" type="presOf" srcId="{678EB741-253C-4DCF-9099-8A7E8A4C5722}" destId="{AE25119D-8F34-4DF5-AD97-A4F857C7C8D3}" srcOrd="0" destOrd="0" presId="urn:microsoft.com/office/officeart/2005/8/layout/hProcess9"/>
    <dgm:cxn modelId="{9FD20C39-1964-4CE0-AE22-95B6E02641E9}" srcId="{C3733A71-E16A-47A6-B694-679CBBA03779}" destId="{682B073D-00B9-4321-BCF0-AF573869480C}" srcOrd="2" destOrd="0" parTransId="{C7FE7BDF-794D-43ED-BFFD-CDC99A7CA0BF}" sibTransId="{29AED322-CC40-4A89-8197-5C5EC641B214}"/>
    <dgm:cxn modelId="{B9704455-EA32-47BF-BD58-CF2F420D128A}" type="presOf" srcId="{F4B34729-FE2F-48FA-9681-77E3F7A28943}" destId="{24922105-AEDF-4E29-B4EB-8F371B1137A1}" srcOrd="0" destOrd="0" presId="urn:microsoft.com/office/officeart/2005/8/layout/hProcess9"/>
    <dgm:cxn modelId="{9BE43787-2ECA-433E-AEFE-901369016A95}" srcId="{C3733A71-E16A-47A6-B694-679CBBA03779}" destId="{F4B34729-FE2F-48FA-9681-77E3F7A28943}" srcOrd="1" destOrd="0" parTransId="{39A2B1CD-E870-4EA0-8E1F-5CB302B7DCDA}" sibTransId="{BC05590F-CA4F-46E1-9076-F8EE893E70CE}"/>
    <dgm:cxn modelId="{6D8AF1C7-66CB-4124-A275-F30B8659221D}" type="presOf" srcId="{682B073D-00B9-4321-BCF0-AF573869480C}" destId="{28C1A506-DE98-42CD-8DB0-FEF77AC1630D}" srcOrd="0" destOrd="0" presId="urn:microsoft.com/office/officeart/2005/8/layout/hProcess9"/>
    <dgm:cxn modelId="{C8D85007-5173-4B5D-A06A-CBAAC7990590}" type="presParOf" srcId="{B6D27708-1E35-449E-A9A9-A9B028AD4787}" destId="{4D8FBE37-53BA-4A21-9AF0-02721EEB502C}" srcOrd="0" destOrd="0" presId="urn:microsoft.com/office/officeart/2005/8/layout/hProcess9"/>
    <dgm:cxn modelId="{5C6973FC-BC6B-4353-B568-6B0BF58AA998}" type="presParOf" srcId="{B6D27708-1E35-449E-A9A9-A9B028AD4787}" destId="{51546F81-2A16-4AE6-BCDC-32492B58A471}" srcOrd="1" destOrd="0" presId="urn:microsoft.com/office/officeart/2005/8/layout/hProcess9"/>
    <dgm:cxn modelId="{A63743EC-9E0B-47CE-AD5E-4D1FB619A12A}" type="presParOf" srcId="{51546F81-2A16-4AE6-BCDC-32492B58A471}" destId="{0B224335-272F-4206-B21F-0F776FF9B5E2}" srcOrd="0" destOrd="0" presId="urn:microsoft.com/office/officeart/2005/8/layout/hProcess9"/>
    <dgm:cxn modelId="{1F58EDD4-EBD9-4C64-A86D-EA9DECAE23B9}" type="presParOf" srcId="{51546F81-2A16-4AE6-BCDC-32492B58A471}" destId="{2ECCEACE-0A50-4233-B5F7-155CA04EE1BA}" srcOrd="1" destOrd="0" presId="urn:microsoft.com/office/officeart/2005/8/layout/hProcess9"/>
    <dgm:cxn modelId="{9CA43171-8D94-411D-B33D-B1D1D3951AB5}" type="presParOf" srcId="{51546F81-2A16-4AE6-BCDC-32492B58A471}" destId="{24922105-AEDF-4E29-B4EB-8F371B1137A1}" srcOrd="2" destOrd="0" presId="urn:microsoft.com/office/officeart/2005/8/layout/hProcess9"/>
    <dgm:cxn modelId="{A30606A2-C0EA-48A3-B272-0B7120CBEC04}" type="presParOf" srcId="{51546F81-2A16-4AE6-BCDC-32492B58A471}" destId="{F485BE1A-E90D-4451-B705-39D645E7ED56}" srcOrd="3" destOrd="0" presId="urn:microsoft.com/office/officeart/2005/8/layout/hProcess9"/>
    <dgm:cxn modelId="{024AF4CC-5158-4E5D-B764-78DBFB739CDA}" type="presParOf" srcId="{51546F81-2A16-4AE6-BCDC-32492B58A471}" destId="{28C1A506-DE98-42CD-8DB0-FEF77AC1630D}" srcOrd="4" destOrd="0" presId="urn:microsoft.com/office/officeart/2005/8/layout/hProcess9"/>
    <dgm:cxn modelId="{64B68973-1452-41A5-BFFE-9014E7C40A97}" type="presParOf" srcId="{51546F81-2A16-4AE6-BCDC-32492B58A471}" destId="{498F6CF5-A279-4372-A872-59C87E4281A1}" srcOrd="5" destOrd="0" presId="urn:microsoft.com/office/officeart/2005/8/layout/hProcess9"/>
    <dgm:cxn modelId="{B6612F5D-2466-4D37-B8D4-A9777B0C2665}" type="presParOf" srcId="{51546F81-2A16-4AE6-BCDC-32492B58A471}" destId="{AE25119D-8F34-4DF5-AD97-A4F857C7C8D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1B3715-F841-4665-AE85-838BBED07E75}" type="doc">
      <dgm:prSet loTypeId="urn:microsoft.com/office/officeart/2005/8/layout/process2" loCatId="process" qsTypeId="urn:microsoft.com/office/officeart/2005/8/quickstyle/simple1" qsCatId="simple" csTypeId="urn:microsoft.com/office/officeart/2005/8/colors/colorful5" csCatId="colorful" phldr="1"/>
      <dgm:spPr/>
    </dgm:pt>
    <dgm:pt modelId="{F8B8FC71-03A7-4C6F-AA95-C9A58D66B9A7}">
      <dgm:prSet phldrT="[Text]" custT="1"/>
      <dgm:spPr/>
      <dgm:t>
        <a:bodyPr/>
        <a:lstStyle/>
        <a:p>
          <a:r>
            <a:rPr lang="en-US" sz="2000" dirty="0" smtClean="0">
              <a:solidFill>
                <a:schemeClr val="tx1"/>
              </a:solidFill>
              <a:latin typeface="Calibri" pitchFamily="34" charset="0"/>
            </a:rPr>
            <a:t>Finalization of the exit point</a:t>
          </a:r>
        </a:p>
      </dgm:t>
    </dgm:pt>
    <dgm:pt modelId="{EE2B649B-8A16-42AF-A45B-A9AD8F158EF8}" type="parTrans" cxnId="{A0A06ABB-0917-4279-9E48-B33065EAA120}">
      <dgm:prSet/>
      <dgm:spPr/>
      <dgm:t>
        <a:bodyPr/>
        <a:lstStyle/>
        <a:p>
          <a:endParaRPr lang="en-US"/>
        </a:p>
      </dgm:t>
    </dgm:pt>
    <dgm:pt modelId="{6C4BBEDD-721A-4896-8ACD-AA852B46EC1A}" type="sibTrans" cxnId="{A0A06ABB-0917-4279-9E48-B33065EAA120}">
      <dgm:prSet/>
      <dgm:spPr/>
      <dgm:t>
        <a:bodyPr/>
        <a:lstStyle/>
        <a:p>
          <a:endParaRPr lang="en-US"/>
        </a:p>
      </dgm:t>
    </dgm:pt>
    <dgm:pt modelId="{EA698167-1F37-48E0-ABC6-666322F48069}">
      <dgm:prSet phldrT="[Text]" custT="1"/>
      <dgm:spPr/>
      <dgm:t>
        <a:bodyPr/>
        <a:lstStyle/>
        <a:p>
          <a:r>
            <a:rPr lang="en-US" sz="2000" dirty="0" smtClean="0">
              <a:solidFill>
                <a:schemeClr val="tx1"/>
              </a:solidFill>
              <a:latin typeface="Calibri" pitchFamily="34" charset="0"/>
            </a:rPr>
            <a:t>Strengthening the local partnerships and local capacities</a:t>
          </a:r>
          <a:endParaRPr lang="en-US" sz="2000" dirty="0">
            <a:solidFill>
              <a:schemeClr val="tx1"/>
            </a:solidFill>
            <a:latin typeface="Calibri" pitchFamily="34" charset="0"/>
          </a:endParaRPr>
        </a:p>
      </dgm:t>
    </dgm:pt>
    <dgm:pt modelId="{47C348FB-A336-4E36-B924-479A7170D64C}" type="parTrans" cxnId="{2EDE9D67-EF63-4738-BAF4-D240A142FFC8}">
      <dgm:prSet/>
      <dgm:spPr/>
      <dgm:t>
        <a:bodyPr/>
        <a:lstStyle/>
        <a:p>
          <a:endParaRPr lang="en-US"/>
        </a:p>
      </dgm:t>
    </dgm:pt>
    <dgm:pt modelId="{B30AFCE9-BBBA-43FF-AACB-D11F9319AF3B}" type="sibTrans" cxnId="{2EDE9D67-EF63-4738-BAF4-D240A142FFC8}">
      <dgm:prSet/>
      <dgm:spPr/>
      <dgm:t>
        <a:bodyPr/>
        <a:lstStyle/>
        <a:p>
          <a:endParaRPr lang="en-US"/>
        </a:p>
      </dgm:t>
    </dgm:pt>
    <dgm:pt modelId="{2B520FB6-456B-4696-8DEC-A058A47E5630}">
      <dgm:prSet phldrT="[Text]" custT="1"/>
      <dgm:spPr/>
      <dgm:t>
        <a:bodyPr/>
        <a:lstStyle/>
        <a:p>
          <a:r>
            <a:rPr lang="en-US" sz="2000" dirty="0" smtClean="0">
              <a:solidFill>
                <a:schemeClr val="tx1"/>
              </a:solidFill>
              <a:latin typeface="Calibri" pitchFamily="34" charset="0"/>
            </a:rPr>
            <a:t>Revisiting the Action Plan</a:t>
          </a:r>
          <a:endParaRPr lang="en-US" sz="2000" dirty="0">
            <a:solidFill>
              <a:schemeClr val="tx1"/>
            </a:solidFill>
            <a:latin typeface="Calibri" pitchFamily="34" charset="0"/>
          </a:endParaRPr>
        </a:p>
      </dgm:t>
    </dgm:pt>
    <dgm:pt modelId="{3E43537B-141F-4527-8C89-7A290BB852A9}" type="parTrans" cxnId="{23DF8991-8F28-4429-A17A-C33BFE900F73}">
      <dgm:prSet/>
      <dgm:spPr/>
      <dgm:t>
        <a:bodyPr/>
        <a:lstStyle/>
        <a:p>
          <a:endParaRPr lang="en-US"/>
        </a:p>
      </dgm:t>
    </dgm:pt>
    <dgm:pt modelId="{9A292C77-B1F6-47A1-BF7B-6E9F072FF3EC}" type="sibTrans" cxnId="{23DF8991-8F28-4429-A17A-C33BFE900F73}">
      <dgm:prSet/>
      <dgm:spPr/>
      <dgm:t>
        <a:bodyPr/>
        <a:lstStyle/>
        <a:p>
          <a:endParaRPr lang="en-US"/>
        </a:p>
      </dgm:t>
    </dgm:pt>
    <dgm:pt modelId="{69010EED-3F75-45FC-A723-295B4C3D9B96}">
      <dgm:prSet phldrT="[Text]" custT="1"/>
      <dgm:spPr/>
      <dgm:t>
        <a:bodyPr/>
        <a:lstStyle/>
        <a:p>
          <a:r>
            <a:rPr lang="en-US" sz="2000" dirty="0" smtClean="0">
              <a:solidFill>
                <a:schemeClr val="tx1"/>
              </a:solidFill>
              <a:latin typeface="Calibri" pitchFamily="34" charset="0"/>
            </a:rPr>
            <a:t>Provision of Hardware</a:t>
          </a:r>
          <a:endParaRPr lang="en-US" sz="2000" dirty="0">
            <a:solidFill>
              <a:schemeClr val="tx1"/>
            </a:solidFill>
            <a:latin typeface="Calibri" pitchFamily="34" charset="0"/>
          </a:endParaRPr>
        </a:p>
      </dgm:t>
    </dgm:pt>
    <dgm:pt modelId="{7426CC5C-6487-4339-9303-C88F6377812F}" type="parTrans" cxnId="{9D94A88E-70EC-466D-A7DC-7EB68DF45314}">
      <dgm:prSet/>
      <dgm:spPr/>
      <dgm:t>
        <a:bodyPr/>
        <a:lstStyle/>
        <a:p>
          <a:endParaRPr lang="en-US"/>
        </a:p>
      </dgm:t>
    </dgm:pt>
    <dgm:pt modelId="{63735C99-07BA-4692-957A-014E56FAA490}" type="sibTrans" cxnId="{9D94A88E-70EC-466D-A7DC-7EB68DF45314}">
      <dgm:prSet/>
      <dgm:spPr/>
      <dgm:t>
        <a:bodyPr/>
        <a:lstStyle/>
        <a:p>
          <a:endParaRPr lang="en-US"/>
        </a:p>
      </dgm:t>
    </dgm:pt>
    <dgm:pt modelId="{C5ECC689-5F13-4EB5-8DA7-8D63BDA5D6ED}">
      <dgm:prSet phldrT="[Text]" custT="1"/>
      <dgm:spPr/>
      <dgm:t>
        <a:bodyPr/>
        <a:lstStyle/>
        <a:p>
          <a:r>
            <a:rPr lang="en-US" sz="2000" dirty="0" smtClean="0">
              <a:solidFill>
                <a:schemeClr val="tx1"/>
              </a:solidFill>
              <a:latin typeface="Calibri" pitchFamily="34" charset="0"/>
            </a:rPr>
            <a:t>Mentorship</a:t>
          </a:r>
          <a:endParaRPr lang="en-US" sz="2000" dirty="0">
            <a:solidFill>
              <a:schemeClr val="tx1"/>
            </a:solidFill>
            <a:latin typeface="Calibri" pitchFamily="34" charset="0"/>
          </a:endParaRPr>
        </a:p>
      </dgm:t>
    </dgm:pt>
    <dgm:pt modelId="{53DEC77D-B529-475B-AA0B-338DD75C53B4}" type="parTrans" cxnId="{78858D8A-E3AC-4FFF-8750-527900193DD0}">
      <dgm:prSet/>
      <dgm:spPr/>
      <dgm:t>
        <a:bodyPr/>
        <a:lstStyle/>
        <a:p>
          <a:endParaRPr lang="en-US"/>
        </a:p>
      </dgm:t>
    </dgm:pt>
    <dgm:pt modelId="{EB56E1E6-B410-4A94-AF67-FAF22983BF5C}" type="sibTrans" cxnId="{78858D8A-E3AC-4FFF-8750-527900193DD0}">
      <dgm:prSet/>
      <dgm:spPr/>
      <dgm:t>
        <a:bodyPr/>
        <a:lstStyle/>
        <a:p>
          <a:endParaRPr lang="en-US"/>
        </a:p>
      </dgm:t>
    </dgm:pt>
    <dgm:pt modelId="{DD133C66-87A8-4684-9C65-4EB8B1B47747}" type="pres">
      <dgm:prSet presAssocID="{4F1B3715-F841-4665-AE85-838BBED07E75}" presName="linearFlow" presStyleCnt="0">
        <dgm:presLayoutVars>
          <dgm:resizeHandles val="exact"/>
        </dgm:presLayoutVars>
      </dgm:prSet>
      <dgm:spPr/>
    </dgm:pt>
    <dgm:pt modelId="{7DF06864-0748-4343-AE35-C870F87A9B6F}" type="pres">
      <dgm:prSet presAssocID="{F8B8FC71-03A7-4C6F-AA95-C9A58D66B9A7}" presName="node" presStyleLbl="node1" presStyleIdx="0" presStyleCnt="5" custScaleX="229870">
        <dgm:presLayoutVars>
          <dgm:bulletEnabled val="1"/>
        </dgm:presLayoutVars>
      </dgm:prSet>
      <dgm:spPr/>
      <dgm:t>
        <a:bodyPr/>
        <a:lstStyle/>
        <a:p>
          <a:endParaRPr lang="en-GB"/>
        </a:p>
      </dgm:t>
    </dgm:pt>
    <dgm:pt modelId="{B731B73D-08B8-4A91-BD04-B3EA582B1982}" type="pres">
      <dgm:prSet presAssocID="{6C4BBEDD-721A-4896-8ACD-AA852B46EC1A}" presName="sibTrans" presStyleLbl="sibTrans2D1" presStyleIdx="0" presStyleCnt="4"/>
      <dgm:spPr/>
      <dgm:t>
        <a:bodyPr/>
        <a:lstStyle/>
        <a:p>
          <a:endParaRPr lang="en-GB"/>
        </a:p>
      </dgm:t>
    </dgm:pt>
    <dgm:pt modelId="{FBEBF997-41CD-489F-B908-5E9DB9E38E29}" type="pres">
      <dgm:prSet presAssocID="{6C4BBEDD-721A-4896-8ACD-AA852B46EC1A}" presName="connectorText" presStyleLbl="sibTrans2D1" presStyleIdx="0" presStyleCnt="4"/>
      <dgm:spPr/>
      <dgm:t>
        <a:bodyPr/>
        <a:lstStyle/>
        <a:p>
          <a:endParaRPr lang="en-GB"/>
        </a:p>
      </dgm:t>
    </dgm:pt>
    <dgm:pt modelId="{94B77A4D-2DB4-4ED9-917E-F47C96A735C0}" type="pres">
      <dgm:prSet presAssocID="{EA698167-1F37-48E0-ABC6-666322F48069}" presName="node" presStyleLbl="node1" presStyleIdx="1" presStyleCnt="5" custScaleX="229870">
        <dgm:presLayoutVars>
          <dgm:bulletEnabled val="1"/>
        </dgm:presLayoutVars>
      </dgm:prSet>
      <dgm:spPr/>
      <dgm:t>
        <a:bodyPr/>
        <a:lstStyle/>
        <a:p>
          <a:endParaRPr lang="en-GB"/>
        </a:p>
      </dgm:t>
    </dgm:pt>
    <dgm:pt modelId="{882D78EA-0F1F-44E6-A78C-15C8A1DA5337}" type="pres">
      <dgm:prSet presAssocID="{B30AFCE9-BBBA-43FF-AACB-D11F9319AF3B}" presName="sibTrans" presStyleLbl="sibTrans2D1" presStyleIdx="1" presStyleCnt="4"/>
      <dgm:spPr/>
      <dgm:t>
        <a:bodyPr/>
        <a:lstStyle/>
        <a:p>
          <a:endParaRPr lang="en-GB"/>
        </a:p>
      </dgm:t>
    </dgm:pt>
    <dgm:pt modelId="{99A51159-5884-4196-B8EE-EEF0B97D6FDB}" type="pres">
      <dgm:prSet presAssocID="{B30AFCE9-BBBA-43FF-AACB-D11F9319AF3B}" presName="connectorText" presStyleLbl="sibTrans2D1" presStyleIdx="1" presStyleCnt="4"/>
      <dgm:spPr/>
      <dgm:t>
        <a:bodyPr/>
        <a:lstStyle/>
        <a:p>
          <a:endParaRPr lang="en-GB"/>
        </a:p>
      </dgm:t>
    </dgm:pt>
    <dgm:pt modelId="{EEABCEA0-030D-45B8-8815-85E636789FA7}" type="pres">
      <dgm:prSet presAssocID="{2B520FB6-456B-4696-8DEC-A058A47E5630}" presName="node" presStyleLbl="node1" presStyleIdx="2" presStyleCnt="5" custScaleX="229870">
        <dgm:presLayoutVars>
          <dgm:bulletEnabled val="1"/>
        </dgm:presLayoutVars>
      </dgm:prSet>
      <dgm:spPr/>
      <dgm:t>
        <a:bodyPr/>
        <a:lstStyle/>
        <a:p>
          <a:endParaRPr lang="en-US"/>
        </a:p>
      </dgm:t>
    </dgm:pt>
    <dgm:pt modelId="{CCA274F5-2AE2-4ACB-B4D0-B3E634462D90}" type="pres">
      <dgm:prSet presAssocID="{9A292C77-B1F6-47A1-BF7B-6E9F072FF3EC}" presName="sibTrans" presStyleLbl="sibTrans2D1" presStyleIdx="2" presStyleCnt="4"/>
      <dgm:spPr/>
      <dgm:t>
        <a:bodyPr/>
        <a:lstStyle/>
        <a:p>
          <a:endParaRPr lang="en-GB"/>
        </a:p>
      </dgm:t>
    </dgm:pt>
    <dgm:pt modelId="{837DB380-6119-421D-80B6-2D68A47B1860}" type="pres">
      <dgm:prSet presAssocID="{9A292C77-B1F6-47A1-BF7B-6E9F072FF3EC}" presName="connectorText" presStyleLbl="sibTrans2D1" presStyleIdx="2" presStyleCnt="4"/>
      <dgm:spPr/>
      <dgm:t>
        <a:bodyPr/>
        <a:lstStyle/>
        <a:p>
          <a:endParaRPr lang="en-GB"/>
        </a:p>
      </dgm:t>
    </dgm:pt>
    <dgm:pt modelId="{C2F575A9-69C0-408F-A8AB-377DB04A53B6}" type="pres">
      <dgm:prSet presAssocID="{69010EED-3F75-45FC-A723-295B4C3D9B96}" presName="node" presStyleLbl="node1" presStyleIdx="3" presStyleCnt="5" custScaleX="229870">
        <dgm:presLayoutVars>
          <dgm:bulletEnabled val="1"/>
        </dgm:presLayoutVars>
      </dgm:prSet>
      <dgm:spPr/>
      <dgm:t>
        <a:bodyPr/>
        <a:lstStyle/>
        <a:p>
          <a:endParaRPr lang="en-US"/>
        </a:p>
      </dgm:t>
    </dgm:pt>
    <dgm:pt modelId="{809C9A91-9B5E-4C49-9C3E-077046BBE026}" type="pres">
      <dgm:prSet presAssocID="{63735C99-07BA-4692-957A-014E56FAA490}" presName="sibTrans" presStyleLbl="sibTrans2D1" presStyleIdx="3" presStyleCnt="4"/>
      <dgm:spPr/>
      <dgm:t>
        <a:bodyPr/>
        <a:lstStyle/>
        <a:p>
          <a:endParaRPr lang="en-GB"/>
        </a:p>
      </dgm:t>
    </dgm:pt>
    <dgm:pt modelId="{68ED0A1C-06A7-414A-9820-C6A22711E97B}" type="pres">
      <dgm:prSet presAssocID="{63735C99-07BA-4692-957A-014E56FAA490}" presName="connectorText" presStyleLbl="sibTrans2D1" presStyleIdx="3" presStyleCnt="4"/>
      <dgm:spPr/>
      <dgm:t>
        <a:bodyPr/>
        <a:lstStyle/>
        <a:p>
          <a:endParaRPr lang="en-GB"/>
        </a:p>
      </dgm:t>
    </dgm:pt>
    <dgm:pt modelId="{F11D1F51-F0A0-4587-B51B-C7C49748F7D7}" type="pres">
      <dgm:prSet presAssocID="{C5ECC689-5F13-4EB5-8DA7-8D63BDA5D6ED}" presName="node" presStyleLbl="node1" presStyleIdx="4" presStyleCnt="5" custScaleX="229870">
        <dgm:presLayoutVars>
          <dgm:bulletEnabled val="1"/>
        </dgm:presLayoutVars>
      </dgm:prSet>
      <dgm:spPr/>
      <dgm:t>
        <a:bodyPr/>
        <a:lstStyle/>
        <a:p>
          <a:endParaRPr lang="en-US"/>
        </a:p>
      </dgm:t>
    </dgm:pt>
  </dgm:ptLst>
  <dgm:cxnLst>
    <dgm:cxn modelId="{5EB599F8-E5D2-4531-B425-8D18CDD5C883}" type="presOf" srcId="{9A292C77-B1F6-47A1-BF7B-6E9F072FF3EC}" destId="{CCA274F5-2AE2-4ACB-B4D0-B3E634462D90}" srcOrd="0" destOrd="0" presId="urn:microsoft.com/office/officeart/2005/8/layout/process2"/>
    <dgm:cxn modelId="{986F1554-751E-4CF9-938B-205B463F96AF}" type="presOf" srcId="{4F1B3715-F841-4665-AE85-838BBED07E75}" destId="{DD133C66-87A8-4684-9C65-4EB8B1B47747}" srcOrd="0" destOrd="0" presId="urn:microsoft.com/office/officeart/2005/8/layout/process2"/>
    <dgm:cxn modelId="{9D94A88E-70EC-466D-A7DC-7EB68DF45314}" srcId="{4F1B3715-F841-4665-AE85-838BBED07E75}" destId="{69010EED-3F75-45FC-A723-295B4C3D9B96}" srcOrd="3" destOrd="0" parTransId="{7426CC5C-6487-4339-9303-C88F6377812F}" sibTransId="{63735C99-07BA-4692-957A-014E56FAA490}"/>
    <dgm:cxn modelId="{2EDE9D67-EF63-4738-BAF4-D240A142FFC8}" srcId="{4F1B3715-F841-4665-AE85-838BBED07E75}" destId="{EA698167-1F37-48E0-ABC6-666322F48069}" srcOrd="1" destOrd="0" parTransId="{47C348FB-A336-4E36-B924-479A7170D64C}" sibTransId="{B30AFCE9-BBBA-43FF-AACB-D11F9319AF3B}"/>
    <dgm:cxn modelId="{3FB71424-15D2-43D4-B18F-5FBB6B6418B1}" type="presOf" srcId="{6C4BBEDD-721A-4896-8ACD-AA852B46EC1A}" destId="{B731B73D-08B8-4A91-BD04-B3EA582B1982}" srcOrd="0" destOrd="0" presId="urn:microsoft.com/office/officeart/2005/8/layout/process2"/>
    <dgm:cxn modelId="{23DF8991-8F28-4429-A17A-C33BFE900F73}" srcId="{4F1B3715-F841-4665-AE85-838BBED07E75}" destId="{2B520FB6-456B-4696-8DEC-A058A47E5630}" srcOrd="2" destOrd="0" parTransId="{3E43537B-141F-4527-8C89-7A290BB852A9}" sibTransId="{9A292C77-B1F6-47A1-BF7B-6E9F072FF3EC}"/>
    <dgm:cxn modelId="{5BE72FD3-0528-4AC0-8681-233B019F30C2}" type="presOf" srcId="{63735C99-07BA-4692-957A-014E56FAA490}" destId="{809C9A91-9B5E-4C49-9C3E-077046BBE026}" srcOrd="0" destOrd="0" presId="urn:microsoft.com/office/officeart/2005/8/layout/process2"/>
    <dgm:cxn modelId="{EDD0C918-9046-4500-B6F9-06FDBB662EFC}" type="presOf" srcId="{F8B8FC71-03A7-4C6F-AA95-C9A58D66B9A7}" destId="{7DF06864-0748-4343-AE35-C870F87A9B6F}" srcOrd="0" destOrd="0" presId="urn:microsoft.com/office/officeart/2005/8/layout/process2"/>
    <dgm:cxn modelId="{FDF23DD2-F3B1-4BD0-ACA8-DAAB542FB4AE}" type="presOf" srcId="{6C4BBEDD-721A-4896-8ACD-AA852B46EC1A}" destId="{FBEBF997-41CD-489F-B908-5E9DB9E38E29}" srcOrd="1" destOrd="0" presId="urn:microsoft.com/office/officeart/2005/8/layout/process2"/>
    <dgm:cxn modelId="{A0A06ABB-0917-4279-9E48-B33065EAA120}" srcId="{4F1B3715-F841-4665-AE85-838BBED07E75}" destId="{F8B8FC71-03A7-4C6F-AA95-C9A58D66B9A7}" srcOrd="0" destOrd="0" parTransId="{EE2B649B-8A16-42AF-A45B-A9AD8F158EF8}" sibTransId="{6C4BBEDD-721A-4896-8ACD-AA852B46EC1A}"/>
    <dgm:cxn modelId="{CA6BA801-C294-4C08-9B27-A2CE6B60AA72}" type="presOf" srcId="{B30AFCE9-BBBA-43FF-AACB-D11F9319AF3B}" destId="{882D78EA-0F1F-44E6-A78C-15C8A1DA5337}" srcOrd="0" destOrd="0" presId="urn:microsoft.com/office/officeart/2005/8/layout/process2"/>
    <dgm:cxn modelId="{DB01BA53-E3DD-4983-A3DC-4D3EFDCF57D0}" type="presOf" srcId="{69010EED-3F75-45FC-A723-295B4C3D9B96}" destId="{C2F575A9-69C0-408F-A8AB-377DB04A53B6}" srcOrd="0" destOrd="0" presId="urn:microsoft.com/office/officeart/2005/8/layout/process2"/>
    <dgm:cxn modelId="{56CA0228-2C6B-4347-AC77-5E749B05C966}" type="presOf" srcId="{B30AFCE9-BBBA-43FF-AACB-D11F9319AF3B}" destId="{99A51159-5884-4196-B8EE-EEF0B97D6FDB}" srcOrd="1" destOrd="0" presId="urn:microsoft.com/office/officeart/2005/8/layout/process2"/>
    <dgm:cxn modelId="{FF74D183-0C86-4FC2-9892-749024B8764A}" type="presOf" srcId="{C5ECC689-5F13-4EB5-8DA7-8D63BDA5D6ED}" destId="{F11D1F51-F0A0-4587-B51B-C7C49748F7D7}" srcOrd="0" destOrd="0" presId="urn:microsoft.com/office/officeart/2005/8/layout/process2"/>
    <dgm:cxn modelId="{78858D8A-E3AC-4FFF-8750-527900193DD0}" srcId="{4F1B3715-F841-4665-AE85-838BBED07E75}" destId="{C5ECC689-5F13-4EB5-8DA7-8D63BDA5D6ED}" srcOrd="4" destOrd="0" parTransId="{53DEC77D-B529-475B-AA0B-338DD75C53B4}" sibTransId="{EB56E1E6-B410-4A94-AF67-FAF22983BF5C}"/>
    <dgm:cxn modelId="{09BC22C0-6239-4898-A1E0-73AFC9CDD15A}" type="presOf" srcId="{63735C99-07BA-4692-957A-014E56FAA490}" destId="{68ED0A1C-06A7-414A-9820-C6A22711E97B}" srcOrd="1" destOrd="0" presId="urn:microsoft.com/office/officeart/2005/8/layout/process2"/>
    <dgm:cxn modelId="{375449C5-9600-42FA-ADEF-BA0740EC00D1}" type="presOf" srcId="{9A292C77-B1F6-47A1-BF7B-6E9F072FF3EC}" destId="{837DB380-6119-421D-80B6-2D68A47B1860}" srcOrd="1" destOrd="0" presId="urn:microsoft.com/office/officeart/2005/8/layout/process2"/>
    <dgm:cxn modelId="{1AA115F5-CA6E-4F35-A774-DF2963F2518F}" type="presOf" srcId="{2B520FB6-456B-4696-8DEC-A058A47E5630}" destId="{EEABCEA0-030D-45B8-8815-85E636789FA7}" srcOrd="0" destOrd="0" presId="urn:microsoft.com/office/officeart/2005/8/layout/process2"/>
    <dgm:cxn modelId="{84F47BC2-54FA-4F3C-A57A-AA40A520D1FA}" type="presOf" srcId="{EA698167-1F37-48E0-ABC6-666322F48069}" destId="{94B77A4D-2DB4-4ED9-917E-F47C96A735C0}" srcOrd="0" destOrd="0" presId="urn:microsoft.com/office/officeart/2005/8/layout/process2"/>
    <dgm:cxn modelId="{4CE8FD54-D4A0-4802-9BCB-E7469B4B5D0E}" type="presParOf" srcId="{DD133C66-87A8-4684-9C65-4EB8B1B47747}" destId="{7DF06864-0748-4343-AE35-C870F87A9B6F}" srcOrd="0" destOrd="0" presId="urn:microsoft.com/office/officeart/2005/8/layout/process2"/>
    <dgm:cxn modelId="{1E09664B-5A0C-44BE-86E0-4A11B1781A3B}" type="presParOf" srcId="{DD133C66-87A8-4684-9C65-4EB8B1B47747}" destId="{B731B73D-08B8-4A91-BD04-B3EA582B1982}" srcOrd="1" destOrd="0" presId="urn:microsoft.com/office/officeart/2005/8/layout/process2"/>
    <dgm:cxn modelId="{E13DE49C-D3D0-4566-81B1-A0CB0947E894}" type="presParOf" srcId="{B731B73D-08B8-4A91-BD04-B3EA582B1982}" destId="{FBEBF997-41CD-489F-B908-5E9DB9E38E29}" srcOrd="0" destOrd="0" presId="urn:microsoft.com/office/officeart/2005/8/layout/process2"/>
    <dgm:cxn modelId="{8A02D193-D0CC-4564-8677-7B0754C2EA98}" type="presParOf" srcId="{DD133C66-87A8-4684-9C65-4EB8B1B47747}" destId="{94B77A4D-2DB4-4ED9-917E-F47C96A735C0}" srcOrd="2" destOrd="0" presId="urn:microsoft.com/office/officeart/2005/8/layout/process2"/>
    <dgm:cxn modelId="{79CE26BF-3254-42FB-8CDE-88CAFC1F6512}" type="presParOf" srcId="{DD133C66-87A8-4684-9C65-4EB8B1B47747}" destId="{882D78EA-0F1F-44E6-A78C-15C8A1DA5337}" srcOrd="3" destOrd="0" presId="urn:microsoft.com/office/officeart/2005/8/layout/process2"/>
    <dgm:cxn modelId="{2E097794-9C8B-484E-8CE2-CE41ECDF04F9}" type="presParOf" srcId="{882D78EA-0F1F-44E6-A78C-15C8A1DA5337}" destId="{99A51159-5884-4196-B8EE-EEF0B97D6FDB}" srcOrd="0" destOrd="0" presId="urn:microsoft.com/office/officeart/2005/8/layout/process2"/>
    <dgm:cxn modelId="{3C6EC90F-6F73-4E04-BD25-CB23E76E69CC}" type="presParOf" srcId="{DD133C66-87A8-4684-9C65-4EB8B1B47747}" destId="{EEABCEA0-030D-45B8-8815-85E636789FA7}" srcOrd="4" destOrd="0" presId="urn:microsoft.com/office/officeart/2005/8/layout/process2"/>
    <dgm:cxn modelId="{42388F93-F140-48FF-A263-72FB1167DF0F}" type="presParOf" srcId="{DD133C66-87A8-4684-9C65-4EB8B1B47747}" destId="{CCA274F5-2AE2-4ACB-B4D0-B3E634462D90}" srcOrd="5" destOrd="0" presId="urn:microsoft.com/office/officeart/2005/8/layout/process2"/>
    <dgm:cxn modelId="{ACF7384E-D814-4E5A-89C5-502D251997A2}" type="presParOf" srcId="{CCA274F5-2AE2-4ACB-B4D0-B3E634462D90}" destId="{837DB380-6119-421D-80B6-2D68A47B1860}" srcOrd="0" destOrd="0" presId="urn:microsoft.com/office/officeart/2005/8/layout/process2"/>
    <dgm:cxn modelId="{B5EBA1C5-F01C-4E68-9810-8B6714CA7F3C}" type="presParOf" srcId="{DD133C66-87A8-4684-9C65-4EB8B1B47747}" destId="{C2F575A9-69C0-408F-A8AB-377DB04A53B6}" srcOrd="6" destOrd="0" presId="urn:microsoft.com/office/officeart/2005/8/layout/process2"/>
    <dgm:cxn modelId="{D004D5AE-3B8C-4ABE-BD22-5DE50C2BFA60}" type="presParOf" srcId="{DD133C66-87A8-4684-9C65-4EB8B1B47747}" destId="{809C9A91-9B5E-4C49-9C3E-077046BBE026}" srcOrd="7" destOrd="0" presId="urn:microsoft.com/office/officeart/2005/8/layout/process2"/>
    <dgm:cxn modelId="{575AB441-F035-4190-8D72-8EA1C097E386}" type="presParOf" srcId="{809C9A91-9B5E-4C49-9C3E-077046BBE026}" destId="{68ED0A1C-06A7-414A-9820-C6A22711E97B}" srcOrd="0" destOrd="0" presId="urn:microsoft.com/office/officeart/2005/8/layout/process2"/>
    <dgm:cxn modelId="{483C2DFC-C180-43C1-A696-799AB5166BEB}" type="presParOf" srcId="{DD133C66-87A8-4684-9C65-4EB8B1B47747}" destId="{F11D1F51-F0A0-4587-B51B-C7C49748F7D7}"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FBE37-53BA-4A21-9AF0-02721EEB502C}">
      <dsp:nvSpPr>
        <dsp:cNvPr id="0" name=""/>
        <dsp:cNvSpPr/>
      </dsp:nvSpPr>
      <dsp:spPr>
        <a:xfrm>
          <a:off x="685799" y="0"/>
          <a:ext cx="7772400" cy="4525963"/>
        </a:xfrm>
        <a:prstGeom prst="rightArrow">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0B224335-272F-4206-B21F-0F776FF9B5E2}">
      <dsp:nvSpPr>
        <dsp:cNvPr id="0" name=""/>
        <dsp:cNvSpPr/>
      </dsp:nvSpPr>
      <dsp:spPr>
        <a:xfrm>
          <a:off x="3125" y="1357788"/>
          <a:ext cx="2030610" cy="1810385"/>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smtClean="0">
              <a:solidFill>
                <a:schemeClr val="tx1"/>
              </a:solidFill>
              <a:latin typeface="Calibri" pitchFamily="34" charset="0"/>
            </a:rPr>
            <a:t>Formation of Data Collection Team</a:t>
          </a:r>
        </a:p>
      </dsp:txBody>
      <dsp:txXfrm>
        <a:off x="91501" y="1446164"/>
        <a:ext cx="1853858" cy="1633633"/>
      </dsp:txXfrm>
    </dsp:sp>
    <dsp:sp modelId="{24922105-AEDF-4E29-B4EB-8F371B1137A1}">
      <dsp:nvSpPr>
        <dsp:cNvPr id="0" name=""/>
        <dsp:cNvSpPr/>
      </dsp:nvSpPr>
      <dsp:spPr>
        <a:xfrm>
          <a:off x="2372171" y="1357788"/>
          <a:ext cx="2030610" cy="1810385"/>
        </a:xfrm>
        <a:prstGeom prst="roundRect">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smtClean="0">
              <a:solidFill>
                <a:schemeClr val="tx1"/>
              </a:solidFill>
              <a:latin typeface="Calibri" pitchFamily="34" charset="0"/>
            </a:rPr>
            <a:t>Training of Data Collection Team</a:t>
          </a:r>
          <a:endParaRPr lang="de-DE" sz="2400" kern="1200" dirty="0">
            <a:solidFill>
              <a:schemeClr val="tx1"/>
            </a:solidFill>
            <a:latin typeface="Calibri" pitchFamily="34" charset="0"/>
          </a:endParaRPr>
        </a:p>
      </dsp:txBody>
      <dsp:txXfrm>
        <a:off x="2460547" y="1446164"/>
        <a:ext cx="1853858" cy="1633633"/>
      </dsp:txXfrm>
    </dsp:sp>
    <dsp:sp modelId="{28C1A506-DE98-42CD-8DB0-FEF77AC1630D}">
      <dsp:nvSpPr>
        <dsp:cNvPr id="0" name=""/>
        <dsp:cNvSpPr/>
      </dsp:nvSpPr>
      <dsp:spPr>
        <a:xfrm>
          <a:off x="4741217" y="1357788"/>
          <a:ext cx="2030610" cy="1810385"/>
        </a:xfrm>
        <a:prstGeom prst="roundRect">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smtClean="0">
              <a:solidFill>
                <a:schemeClr val="tx1"/>
              </a:solidFill>
              <a:latin typeface="Calibri" pitchFamily="34" charset="0"/>
            </a:rPr>
            <a:t>Data Collection &amp; Analysis</a:t>
          </a:r>
          <a:endParaRPr lang="de-DE" sz="2400" kern="1200" dirty="0">
            <a:solidFill>
              <a:schemeClr val="tx1"/>
            </a:solidFill>
            <a:latin typeface="Calibri" pitchFamily="34" charset="0"/>
          </a:endParaRPr>
        </a:p>
      </dsp:txBody>
      <dsp:txXfrm>
        <a:off x="4829593" y="1446164"/>
        <a:ext cx="1853858" cy="1633633"/>
      </dsp:txXfrm>
    </dsp:sp>
    <dsp:sp modelId="{AE25119D-8F34-4DF5-AD97-A4F857C7C8D3}">
      <dsp:nvSpPr>
        <dsp:cNvPr id="0" name=""/>
        <dsp:cNvSpPr/>
      </dsp:nvSpPr>
      <dsp:spPr>
        <a:xfrm>
          <a:off x="7110263" y="1357788"/>
          <a:ext cx="2030610" cy="1810385"/>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kern="1200" dirty="0" smtClean="0">
              <a:solidFill>
                <a:schemeClr val="tx1"/>
              </a:solidFill>
              <a:latin typeface="Calibri" pitchFamily="34" charset="0"/>
            </a:rPr>
            <a:t>Presentation of Findings</a:t>
          </a:r>
          <a:endParaRPr lang="de-DE" sz="2400" kern="1200" dirty="0">
            <a:solidFill>
              <a:schemeClr val="tx1"/>
            </a:solidFill>
            <a:latin typeface="Calibri" pitchFamily="34" charset="0"/>
          </a:endParaRPr>
        </a:p>
      </dsp:txBody>
      <dsp:txXfrm>
        <a:off x="7198639" y="1446164"/>
        <a:ext cx="1853858" cy="16336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F06864-0748-4343-AE35-C870F87A9B6F}">
      <dsp:nvSpPr>
        <dsp:cNvPr id="0" name=""/>
        <dsp:cNvSpPr/>
      </dsp:nvSpPr>
      <dsp:spPr>
        <a:xfrm>
          <a:off x="1145904" y="2761"/>
          <a:ext cx="5937790" cy="64577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Calibri" pitchFamily="34" charset="0"/>
            </a:rPr>
            <a:t>Finalization of the exit point</a:t>
          </a:r>
        </a:p>
      </dsp:txBody>
      <dsp:txXfrm>
        <a:off x="1164818" y="21675"/>
        <a:ext cx="5899962" cy="607949"/>
      </dsp:txXfrm>
    </dsp:sp>
    <dsp:sp modelId="{B731B73D-08B8-4A91-BD04-B3EA582B1982}">
      <dsp:nvSpPr>
        <dsp:cNvPr id="0" name=""/>
        <dsp:cNvSpPr/>
      </dsp:nvSpPr>
      <dsp:spPr>
        <a:xfrm rot="5400000">
          <a:off x="3993716" y="664683"/>
          <a:ext cx="242166" cy="29059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4027620" y="688899"/>
        <a:ext cx="174359" cy="169516"/>
      </dsp:txXfrm>
    </dsp:sp>
    <dsp:sp modelId="{94B77A4D-2DB4-4ED9-917E-F47C96A735C0}">
      <dsp:nvSpPr>
        <dsp:cNvPr id="0" name=""/>
        <dsp:cNvSpPr/>
      </dsp:nvSpPr>
      <dsp:spPr>
        <a:xfrm>
          <a:off x="1145904" y="971427"/>
          <a:ext cx="5937790" cy="645777"/>
        </a:xfrm>
        <a:prstGeom prst="roundRect">
          <a:avLst>
            <a:gd name="adj" fmla="val 10000"/>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Calibri" pitchFamily="34" charset="0"/>
            </a:rPr>
            <a:t>Strengthening the local partnerships and local capacities</a:t>
          </a:r>
          <a:endParaRPr lang="en-US" sz="2000" kern="1200" dirty="0">
            <a:solidFill>
              <a:schemeClr val="tx1"/>
            </a:solidFill>
            <a:latin typeface="Calibri" pitchFamily="34" charset="0"/>
          </a:endParaRPr>
        </a:p>
      </dsp:txBody>
      <dsp:txXfrm>
        <a:off x="1164818" y="990341"/>
        <a:ext cx="5899962" cy="607949"/>
      </dsp:txXfrm>
    </dsp:sp>
    <dsp:sp modelId="{882D78EA-0F1F-44E6-A78C-15C8A1DA5337}">
      <dsp:nvSpPr>
        <dsp:cNvPr id="0" name=""/>
        <dsp:cNvSpPr/>
      </dsp:nvSpPr>
      <dsp:spPr>
        <a:xfrm rot="5400000">
          <a:off x="3993716" y="1633348"/>
          <a:ext cx="242166" cy="290599"/>
        </a:xfrm>
        <a:prstGeom prst="rightArrow">
          <a:avLst>
            <a:gd name="adj1" fmla="val 60000"/>
            <a:gd name="adj2" fmla="val 50000"/>
          </a:avLst>
        </a:prstGeom>
        <a:solidFill>
          <a:schemeClr val="accent5">
            <a:hueOff val="-3311292"/>
            <a:satOff val="13270"/>
            <a:lumOff val="287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4027620" y="1657564"/>
        <a:ext cx="174359" cy="169516"/>
      </dsp:txXfrm>
    </dsp:sp>
    <dsp:sp modelId="{EEABCEA0-030D-45B8-8815-85E636789FA7}">
      <dsp:nvSpPr>
        <dsp:cNvPr id="0" name=""/>
        <dsp:cNvSpPr/>
      </dsp:nvSpPr>
      <dsp:spPr>
        <a:xfrm>
          <a:off x="1145904" y="1940092"/>
          <a:ext cx="5937790" cy="645777"/>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Calibri" pitchFamily="34" charset="0"/>
            </a:rPr>
            <a:t>Revisiting the Action Plan</a:t>
          </a:r>
          <a:endParaRPr lang="en-US" sz="2000" kern="1200" dirty="0">
            <a:solidFill>
              <a:schemeClr val="tx1"/>
            </a:solidFill>
            <a:latin typeface="Calibri" pitchFamily="34" charset="0"/>
          </a:endParaRPr>
        </a:p>
      </dsp:txBody>
      <dsp:txXfrm>
        <a:off x="1164818" y="1959006"/>
        <a:ext cx="5899962" cy="607949"/>
      </dsp:txXfrm>
    </dsp:sp>
    <dsp:sp modelId="{CCA274F5-2AE2-4ACB-B4D0-B3E634462D90}">
      <dsp:nvSpPr>
        <dsp:cNvPr id="0" name=""/>
        <dsp:cNvSpPr/>
      </dsp:nvSpPr>
      <dsp:spPr>
        <a:xfrm rot="5400000">
          <a:off x="3993716" y="2602014"/>
          <a:ext cx="242166" cy="290599"/>
        </a:xfrm>
        <a:prstGeom prst="rightArrow">
          <a:avLst>
            <a:gd name="adj1" fmla="val 60000"/>
            <a:gd name="adj2" fmla="val 50000"/>
          </a:avLst>
        </a:prstGeom>
        <a:solidFill>
          <a:schemeClr val="accent5">
            <a:hueOff val="-6622584"/>
            <a:satOff val="26541"/>
            <a:lumOff val="575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4027620" y="2626230"/>
        <a:ext cx="174359" cy="169516"/>
      </dsp:txXfrm>
    </dsp:sp>
    <dsp:sp modelId="{C2F575A9-69C0-408F-A8AB-377DB04A53B6}">
      <dsp:nvSpPr>
        <dsp:cNvPr id="0" name=""/>
        <dsp:cNvSpPr/>
      </dsp:nvSpPr>
      <dsp:spPr>
        <a:xfrm>
          <a:off x="1145904" y="2908758"/>
          <a:ext cx="5937790" cy="645777"/>
        </a:xfrm>
        <a:prstGeom prst="roundRect">
          <a:avLst>
            <a:gd name="adj" fmla="val 10000"/>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Calibri" pitchFamily="34" charset="0"/>
            </a:rPr>
            <a:t>Provision of Hardware</a:t>
          </a:r>
          <a:endParaRPr lang="en-US" sz="2000" kern="1200" dirty="0">
            <a:solidFill>
              <a:schemeClr val="tx1"/>
            </a:solidFill>
            <a:latin typeface="Calibri" pitchFamily="34" charset="0"/>
          </a:endParaRPr>
        </a:p>
      </dsp:txBody>
      <dsp:txXfrm>
        <a:off x="1164818" y="2927672"/>
        <a:ext cx="5899962" cy="607949"/>
      </dsp:txXfrm>
    </dsp:sp>
    <dsp:sp modelId="{809C9A91-9B5E-4C49-9C3E-077046BBE026}">
      <dsp:nvSpPr>
        <dsp:cNvPr id="0" name=""/>
        <dsp:cNvSpPr/>
      </dsp:nvSpPr>
      <dsp:spPr>
        <a:xfrm rot="5400000">
          <a:off x="3993716" y="3570679"/>
          <a:ext cx="242166" cy="290599"/>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5400000">
        <a:off x="4027620" y="3594895"/>
        <a:ext cx="174359" cy="169516"/>
      </dsp:txXfrm>
    </dsp:sp>
    <dsp:sp modelId="{F11D1F51-F0A0-4587-B51B-C7C49748F7D7}">
      <dsp:nvSpPr>
        <dsp:cNvPr id="0" name=""/>
        <dsp:cNvSpPr/>
      </dsp:nvSpPr>
      <dsp:spPr>
        <a:xfrm>
          <a:off x="1145904" y="3877424"/>
          <a:ext cx="5937790" cy="645777"/>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latin typeface="Calibri" pitchFamily="34" charset="0"/>
            </a:rPr>
            <a:t>Mentorship</a:t>
          </a:r>
          <a:endParaRPr lang="en-US" sz="2000" kern="1200" dirty="0">
            <a:solidFill>
              <a:schemeClr val="tx1"/>
            </a:solidFill>
            <a:latin typeface="Calibri" pitchFamily="34" charset="0"/>
          </a:endParaRPr>
        </a:p>
      </dsp:txBody>
      <dsp:txXfrm>
        <a:off x="1164818" y="3896338"/>
        <a:ext cx="5899962" cy="60794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5E91F3-60E7-407C-8AFC-B52C44D7F285}" type="datetimeFigureOut">
              <a:rPr lang="en-US" smtClean="0"/>
              <a:pPr/>
              <a:t>1/20/2016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1C1533-C9C8-4757-8732-9958FA4B2997}" type="slidenum">
              <a:rPr lang="en-US" smtClean="0"/>
              <a:pPr/>
              <a:t>‹#›</a:t>
            </a:fld>
            <a:endParaRPr lang="en-US"/>
          </a:p>
        </p:txBody>
      </p:sp>
    </p:spTree>
    <p:extLst>
      <p:ext uri="{BB962C8B-B14F-4D97-AF65-F5344CB8AC3E}">
        <p14:creationId xmlns:p14="http://schemas.microsoft.com/office/powerpoint/2010/main" val="3736225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400" b="0" i="0" cap="none" normalizeH="0" baseline="0">
                <a:solidFill>
                  <a:schemeClr val="tx1"/>
                </a:solidFill>
                <a:latin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rgbClr val="C00000"/>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172C2A-F077-4349-AEE4-140D5CDED3E9}" type="datetime1">
              <a:rPr lang="en-US" smtClean="0"/>
              <a:pPr/>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0BEA11-79CA-4908-A911-DD19216D65B5}" type="datetime1">
              <a:rPr lang="en-US" smtClean="0"/>
              <a:pPr/>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4C738C-78DE-4E79-A927-97726A44B8B1}" type="datetime1">
              <a:rPr lang="en-US" smtClean="0"/>
              <a:pPr/>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Calibri"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baseline="0">
                <a:latin typeface="Calibri" pitchFamily="34" charset="0"/>
              </a:defRPr>
            </a:lvl1pPr>
            <a:lvl2pPr>
              <a:defRPr sz="2600" baseline="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96E1BE-B57C-40FE-9BFE-822C208E6A17}" type="datetime1">
              <a:rPr lang="en-US" smtClean="0"/>
              <a:pPr/>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6ABBD5-5363-4B61-B9E5-C1B92EE4AAE6}" type="datetime1">
              <a:rPr lang="en-US" smtClean="0"/>
              <a:pPr/>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704AA1-DF8C-4BA4-B60B-1C935853058B}" type="datetime1">
              <a:rPr lang="en-US" smtClean="0"/>
              <a:pPr/>
              <a:t>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4B5283-A129-4D5B-A4B3-E05022D8E73B}" type="datetime1">
              <a:rPr lang="en-US" smtClean="0"/>
              <a:pPr/>
              <a:t>1/20/2016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6F87D6-70CB-4B0B-867D-52DE6E229792}" type="datetime1">
              <a:rPr lang="en-US" smtClean="0"/>
              <a:pPr/>
              <a:t>1/20/2016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38CFD2-61D4-4B57-85CE-073BBCCF05ED}" type="datetime1">
              <a:rPr lang="en-US" smtClean="0"/>
              <a:pPr/>
              <a:t>1/20/2016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49125-0DD1-406A-BBEC-60148B8F93D2}" type="datetime1">
              <a:rPr lang="en-US" smtClean="0"/>
              <a:pPr/>
              <a:t>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2EC3D6-839F-46FA-B1D7-1B0A69BB171C}" type="datetime1">
              <a:rPr lang="en-US" smtClean="0"/>
              <a:pPr/>
              <a:t>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349AB7-A4BE-486C-8D6C-30FB92447F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file://localhost/Volumes/V%20I%20L%20%20%20L%20O%20V/%E2%80%A2%20work%20%E2%80%A2/%E2%80%A2client%E2%80%A2/adpc/2013_12/dms/powerpoint_CBDRRFramework/image/ppt_CBDRRFramework2.jp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localhost/Volumes/V%20I%20L%20%20%20L%20O%20V/%E2%80%A2%20work%20%E2%80%A2/%E2%80%A2client%E2%80%A2/adpc/2013_12/dms/powerpoint_CBDRRFramework/image/ppt_CBDRRFramework.jp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pt_CBDRRFramework.jpg" descr="/Volumes/V I L   L O V/• work •/•client•/adpc/2013_12/dms/powerpoint_CBDRRFramework/image/ppt_CBDRRFramework.jpg"/>
          <p:cNvPicPr>
            <a:picLocks noChangeAspect="1"/>
          </p:cNvPicPr>
          <p:nvPr/>
        </p:nvPicPr>
        <p:blipFill>
          <a:blip r:embed="rId13" r:link="rId14" cstate="print">
            <a:extLst>
              <a:ext uri="{28A0092B-C50C-407E-A947-70E740481C1C}">
                <a14:useLocalDpi xmlns:a14="http://schemas.microsoft.com/office/drawing/2010/main" val="0"/>
              </a:ext>
            </a:extLst>
          </a:blip>
          <a:stretch>
            <a:fillRect/>
          </a:stretch>
        </p:blipFill>
        <p:spPr>
          <a:xfrm>
            <a:off x="0" y="0"/>
            <a:ext cx="1834896" cy="883920"/>
          </a:xfrm>
          <a:prstGeom prst="rect">
            <a:avLst/>
          </a:prstGeom>
        </p:spPr>
      </p:pic>
      <p:pic>
        <p:nvPicPr>
          <p:cNvPr id="8" name="ppt_CBDRRFramework2.jpg" descr="/Volumes/V I L   L O V/• work •/•client•/adpc/2013_12/dms/powerpoint_CBDRRFramework/image/ppt_CBDRRFramework2.jpg"/>
          <p:cNvPicPr>
            <a:picLocks noChangeAspect="1"/>
          </p:cNvPicPr>
          <p:nvPr/>
        </p:nvPicPr>
        <p:blipFill>
          <a:blip r:embed="rId15" r:link="rId16" cstate="print">
            <a:extLst>
              <a:ext uri="{28A0092B-C50C-407E-A947-70E740481C1C}">
                <a14:useLocalDpi xmlns:a14="http://schemas.microsoft.com/office/drawing/2010/main" val="0"/>
              </a:ext>
            </a:extLst>
          </a:blip>
          <a:stretch>
            <a:fillRect/>
          </a:stretch>
        </p:blipFill>
        <p:spPr>
          <a:xfrm>
            <a:off x="6949440" y="5782056"/>
            <a:ext cx="2194560" cy="107594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3549DA-90C2-41BC-8FD9-6ABF4ABA8DA8}" type="datetime1">
              <a:rPr lang="en-US" smtClean="0"/>
              <a:pPr/>
              <a:t>1/20/2016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91349AB7-A4BE-486C-8D6C-30FB92447F8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600" b="1" i="0" kern="1200" baseline="0">
          <a:solidFill>
            <a:srgbClr val="C00000"/>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Calibri" pitchFamily="34" charset="0"/>
          <a:ea typeface="+mn-ea"/>
          <a:cs typeface="+mn-cs"/>
        </a:defRPr>
      </a:lvl1pPr>
      <a:lvl2pPr marL="742950" indent="-285750" algn="l" defTabSz="914400" rtl="0" eaLnBrk="1" latinLnBrk="0" hangingPunct="1">
        <a:spcBef>
          <a:spcPct val="20000"/>
        </a:spcBef>
        <a:buFont typeface="Arial" pitchFamily="34" charset="0"/>
        <a:buChar char="–"/>
        <a:defRPr sz="27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92897"/>
            <a:ext cx="7772400" cy="1512168"/>
          </a:xfrm>
        </p:spPr>
        <p:txBody>
          <a:bodyPr/>
          <a:lstStyle/>
          <a:p>
            <a:r>
              <a:rPr lang="en-US" b="0" dirty="0" smtClean="0">
                <a:solidFill>
                  <a:schemeClr val="tx1"/>
                </a:solidFill>
              </a:rPr>
              <a:t>Module </a:t>
            </a:r>
            <a:r>
              <a:rPr lang="en-US" b="0" dirty="0" smtClean="0">
                <a:solidFill>
                  <a:schemeClr val="tx1"/>
                </a:solidFill>
              </a:rPr>
              <a:t>3: </a:t>
            </a:r>
            <a:r>
              <a:rPr lang="en-US" b="0" dirty="0" smtClean="0">
                <a:solidFill>
                  <a:schemeClr val="tx1"/>
                </a:solidFill>
              </a:rPr>
              <a:t>Ensuring Sustainability</a:t>
            </a:r>
            <a:endParaRPr lang="en-US" b="0" dirty="0">
              <a:solidFill>
                <a:schemeClr val="tx1"/>
              </a:solidFill>
            </a:endParaRPr>
          </a:p>
        </p:txBody>
      </p:sp>
      <p:sp>
        <p:nvSpPr>
          <p:cNvPr id="3" name="Subtitle 2"/>
          <p:cNvSpPr>
            <a:spLocks noGrp="1"/>
          </p:cNvSpPr>
          <p:nvPr>
            <p:ph type="subTitle" idx="1"/>
          </p:nvPr>
        </p:nvSpPr>
        <p:spPr/>
        <p:txBody>
          <a:bodyPr/>
          <a:lstStyle/>
          <a:p>
            <a:r>
              <a:rPr lang="en-US" b="1" dirty="0" smtClean="0">
                <a:solidFill>
                  <a:srgbClr val="C00000"/>
                </a:solidFill>
              </a:rPr>
              <a:t>Session 1. Empowerment of the Community</a:t>
            </a:r>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1349AB7-A4BE-486C-8D6C-30FB92447F88}" type="slidenum">
              <a:rPr lang="en-US" smtClean="0"/>
              <a:pPr/>
              <a:t>1</a:t>
            </a:fld>
            <a:endParaRPr lang="en-US"/>
          </a:p>
        </p:txBody>
      </p:sp>
      <p:sp>
        <p:nvSpPr>
          <p:cNvPr id="5" name="TextBox 4"/>
          <p:cNvSpPr txBox="1"/>
          <p:nvPr/>
        </p:nvSpPr>
        <p:spPr>
          <a:xfrm>
            <a:off x="0" y="0"/>
            <a:ext cx="9144000" cy="646331"/>
          </a:xfrm>
          <a:prstGeom prst="rect">
            <a:avLst/>
          </a:prstGeom>
          <a:noFill/>
        </p:spPr>
        <p:txBody>
          <a:bodyPr wrap="square" rtlCol="0">
            <a:spAutoFit/>
          </a:bodyPr>
          <a:lstStyle/>
          <a:p>
            <a:pPr algn="ctr"/>
            <a:endParaRPr lang="en-US" dirty="0" smtClean="0">
              <a:latin typeface="+mj-lt"/>
            </a:endParaRPr>
          </a:p>
          <a:p>
            <a:pPr algn="ctr"/>
            <a:r>
              <a:rPr lang="en-US" dirty="0" smtClean="0">
                <a:latin typeface="+mj-lt"/>
              </a:rPr>
              <a:t>CBDRR Framework Training - Myanmar Red Cross Society</a:t>
            </a:r>
            <a:endParaRPr lang="en-US"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 in Mind…</a:t>
            </a:r>
            <a:endParaRPr lang="en-US" dirty="0"/>
          </a:p>
        </p:txBody>
      </p:sp>
      <p:sp>
        <p:nvSpPr>
          <p:cNvPr id="3" name="Content Placeholder 2"/>
          <p:cNvSpPr>
            <a:spLocks noGrp="1"/>
          </p:cNvSpPr>
          <p:nvPr>
            <p:ph idx="1"/>
          </p:nvPr>
        </p:nvSpPr>
        <p:spPr>
          <a:xfrm>
            <a:off x="1143000" y="1600200"/>
            <a:ext cx="7543800" cy="4525963"/>
          </a:xfrm>
        </p:spPr>
        <p:txBody>
          <a:bodyPr>
            <a:noAutofit/>
          </a:bodyPr>
          <a:lstStyle/>
          <a:p>
            <a:pPr marL="0" lvl="0" indent="0" algn="just">
              <a:buNone/>
            </a:pPr>
            <a:r>
              <a:rPr lang="en-US" sz="2400" dirty="0" smtClean="0"/>
              <a:t>A quality control process needs to be in position to guarantee the high quality and reliability of the data. In general, the data, at the stage of collection, has to undergo screening process based on their precision, accuracy, relevance and completeness.</a:t>
            </a:r>
          </a:p>
          <a:p>
            <a:pPr marL="0" lvl="0" indent="0" algn="just"/>
            <a:endParaRPr lang="en-US" sz="2400" dirty="0" smtClean="0"/>
          </a:p>
          <a:p>
            <a:pPr marL="0" lvl="0" indent="0" algn="just">
              <a:buNone/>
            </a:pPr>
            <a:r>
              <a:rPr lang="en-US" sz="2400" dirty="0" smtClean="0"/>
              <a:t>There should be a gender balance with regard to the interviewees to ensure a better understanding of the situation on the ground. </a:t>
            </a:r>
          </a:p>
          <a:p>
            <a:pPr marL="0" lvl="0" indent="0" algn="just"/>
            <a:endParaRPr lang="en-US" sz="2400" dirty="0" smtClean="0"/>
          </a:p>
          <a:p>
            <a:pPr marL="0" lvl="0" indent="0" algn="just">
              <a:buNone/>
            </a:pPr>
            <a:r>
              <a:rPr lang="en-US" sz="2400" dirty="0" smtClean="0"/>
              <a:t>In both baseline and end-line studies, data gathering should cover the schools.</a:t>
            </a:r>
          </a:p>
          <a:p>
            <a:pPr algn="just">
              <a:buNone/>
            </a:pPr>
            <a:endParaRPr lang="en-US" sz="2400" dirty="0"/>
          </a:p>
        </p:txBody>
      </p:sp>
      <p:sp>
        <p:nvSpPr>
          <p:cNvPr id="4" name="Slide Number Placeholder 3"/>
          <p:cNvSpPr>
            <a:spLocks noGrp="1"/>
          </p:cNvSpPr>
          <p:nvPr>
            <p:ph type="sldNum" sz="quarter" idx="12"/>
          </p:nvPr>
        </p:nvSpPr>
        <p:spPr/>
        <p:txBody>
          <a:bodyPr/>
          <a:lstStyle/>
          <a:p>
            <a:fld id="{91349AB7-A4BE-486C-8D6C-30FB92447F88}" type="slidenum">
              <a:rPr lang="en-US" smtClean="0"/>
              <a:pPr/>
              <a:t>10</a:t>
            </a:fld>
            <a:endParaRPr lang="en-US"/>
          </a:p>
        </p:txBody>
      </p:sp>
      <p:pic>
        <p:nvPicPr>
          <p:cNvPr id="5" name="Picture 4"/>
          <p:cNvPicPr/>
          <p:nvPr/>
        </p:nvPicPr>
        <p:blipFill>
          <a:blip r:embed="rId2" cstate="print"/>
          <a:stretch>
            <a:fillRect/>
          </a:stretch>
        </p:blipFill>
        <p:spPr>
          <a:xfrm>
            <a:off x="304800" y="1981200"/>
            <a:ext cx="822960" cy="82296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600" b="1" dirty="0" smtClean="0">
                <a:solidFill>
                  <a:srgbClr val="C00000"/>
                </a:solidFill>
              </a:rPr>
              <a:t>Presentation of Findings</a:t>
            </a:r>
            <a:endParaRPr lang="de-DE" sz="3600" b="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Reports are prepared by M&amp;E office</a:t>
            </a:r>
          </a:p>
          <a:p>
            <a:r>
              <a:rPr lang="en-US" dirty="0" smtClean="0"/>
              <a:t>Should mainly feature quantitative data</a:t>
            </a:r>
          </a:p>
          <a:p>
            <a:endParaRPr lang="en-US" dirty="0" smtClean="0"/>
          </a:p>
        </p:txBody>
      </p:sp>
      <p:sp>
        <p:nvSpPr>
          <p:cNvPr id="6" name="Slide Number Placeholder 5"/>
          <p:cNvSpPr>
            <a:spLocks noGrp="1"/>
          </p:cNvSpPr>
          <p:nvPr>
            <p:ph type="sldNum" sz="quarter" idx="12"/>
          </p:nvPr>
        </p:nvSpPr>
        <p:spPr/>
        <p:txBody>
          <a:bodyPr/>
          <a:lstStyle/>
          <a:p>
            <a:fld id="{CDADED8D-0FC5-42EE-B058-EDBA037E03D7}" type="slidenum">
              <a:rPr lang="de-DE" smtClean="0"/>
              <a:pPr/>
              <a:t>11</a:t>
            </a:fld>
            <a:endParaRPr 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Any Questions?</a:t>
            </a:r>
            <a:endParaRPr lang="en-US" sz="3600" b="1" dirty="0">
              <a:solidFill>
                <a:srgbClr val="C00000"/>
              </a:solidFill>
            </a:endParaRPr>
          </a:p>
        </p:txBody>
      </p:sp>
      <p:sp>
        <p:nvSpPr>
          <p:cNvPr id="6" name="Slide Number Placeholder 5"/>
          <p:cNvSpPr>
            <a:spLocks noGrp="1"/>
          </p:cNvSpPr>
          <p:nvPr>
            <p:ph type="sldNum" sz="quarter" idx="12"/>
          </p:nvPr>
        </p:nvSpPr>
        <p:spPr/>
        <p:txBody>
          <a:bodyPr/>
          <a:lstStyle/>
          <a:p>
            <a:fld id="{91349AB7-A4BE-486C-8D6C-30FB92447F88}" type="slidenum">
              <a:rPr lang="en-US" smtClean="0"/>
              <a:pPr/>
              <a:t>12</a:t>
            </a:fld>
            <a:endParaRPr lang="en-US"/>
          </a:p>
        </p:txBody>
      </p:sp>
      <p:pic>
        <p:nvPicPr>
          <p:cNvPr id="8194" name="Picture 2" descr="http://aphroditesbadhabit.files.wordpress.com/2011/06/question_mark_2158.jpg"/>
          <p:cNvPicPr>
            <a:picLocks noChangeAspect="1" noChangeArrowheads="1"/>
          </p:cNvPicPr>
          <p:nvPr/>
        </p:nvPicPr>
        <p:blipFill>
          <a:blip r:embed="rId2" cstate="print"/>
          <a:srcRect/>
          <a:stretch>
            <a:fillRect/>
          </a:stretch>
        </p:blipFill>
        <p:spPr bwMode="auto">
          <a:xfrm>
            <a:off x="3203848" y="2132856"/>
            <a:ext cx="2714625" cy="31432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92897"/>
            <a:ext cx="7772400" cy="1512168"/>
          </a:xfrm>
        </p:spPr>
        <p:txBody>
          <a:bodyPr/>
          <a:lstStyle/>
          <a:p>
            <a:r>
              <a:rPr lang="en-US" b="0" dirty="0" smtClean="0">
                <a:solidFill>
                  <a:schemeClr val="tx1"/>
                </a:solidFill>
              </a:rPr>
              <a:t>Module 3: </a:t>
            </a:r>
            <a:r>
              <a:rPr lang="en-US" dirty="0" smtClean="0"/>
              <a:t>Ensuring Sustainability</a:t>
            </a:r>
            <a:endParaRPr lang="en-US" b="0" dirty="0">
              <a:solidFill>
                <a:schemeClr val="tx1"/>
              </a:solidFill>
            </a:endParaRPr>
          </a:p>
        </p:txBody>
      </p:sp>
      <p:sp>
        <p:nvSpPr>
          <p:cNvPr id="3" name="Subtitle 2"/>
          <p:cNvSpPr>
            <a:spLocks noGrp="1"/>
          </p:cNvSpPr>
          <p:nvPr>
            <p:ph type="subTitle" idx="1"/>
          </p:nvPr>
        </p:nvSpPr>
        <p:spPr/>
        <p:txBody>
          <a:bodyPr/>
          <a:lstStyle/>
          <a:p>
            <a:r>
              <a:rPr lang="en-US" b="1" dirty="0" smtClean="0">
                <a:solidFill>
                  <a:srgbClr val="C00000"/>
                </a:solidFill>
              </a:rPr>
              <a:t>Session 2</a:t>
            </a:r>
            <a:r>
              <a:rPr lang="en-US" b="1" dirty="0" smtClean="0"/>
              <a:t>. Empowerment of the Community</a:t>
            </a:r>
          </a:p>
          <a:p>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1349AB7-A4BE-486C-8D6C-30FB92447F88}" type="slidenum">
              <a:rPr lang="en-US" smtClean="0"/>
              <a:pPr/>
              <a:t>13</a:t>
            </a:fld>
            <a:endParaRPr lang="en-US"/>
          </a:p>
        </p:txBody>
      </p:sp>
      <p:sp>
        <p:nvSpPr>
          <p:cNvPr id="5" name="TextBox 4"/>
          <p:cNvSpPr txBox="1"/>
          <p:nvPr/>
        </p:nvSpPr>
        <p:spPr>
          <a:xfrm>
            <a:off x="0" y="0"/>
            <a:ext cx="9144000" cy="646331"/>
          </a:xfrm>
          <a:prstGeom prst="rect">
            <a:avLst/>
          </a:prstGeom>
          <a:noFill/>
        </p:spPr>
        <p:txBody>
          <a:bodyPr wrap="square" rtlCol="0">
            <a:spAutoFit/>
          </a:bodyPr>
          <a:lstStyle/>
          <a:p>
            <a:pPr algn="ctr"/>
            <a:endParaRPr lang="en-US" dirty="0" smtClean="0">
              <a:latin typeface="+mj-lt"/>
            </a:endParaRPr>
          </a:p>
          <a:p>
            <a:pPr algn="ctr"/>
            <a:r>
              <a:rPr lang="en-US" dirty="0" smtClean="0">
                <a:latin typeface="+mj-lt"/>
              </a:rPr>
              <a:t>CBDRR Framework Training - Myanmar Red Cross Society</a:t>
            </a:r>
            <a:endParaRPr lang="en-US" dirty="0">
              <a:latin typeface="+mj-lt"/>
            </a:endParaRPr>
          </a:p>
        </p:txBody>
      </p:sp>
    </p:spTree>
    <p:extLst>
      <p:ext uri="{BB962C8B-B14F-4D97-AF65-F5344CB8AC3E}">
        <p14:creationId xmlns:p14="http://schemas.microsoft.com/office/powerpoint/2010/main" val="3294128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Session Objectives</a:t>
            </a:r>
            <a:endParaRPr lang="en-US" sz="3600" b="1" dirty="0">
              <a:solidFill>
                <a:srgbClr val="C00000"/>
              </a:solidFill>
            </a:endParaRPr>
          </a:p>
        </p:txBody>
      </p:sp>
      <p:sp>
        <p:nvSpPr>
          <p:cNvPr id="3" name="Content Placeholder 2"/>
          <p:cNvSpPr>
            <a:spLocks noGrp="1"/>
          </p:cNvSpPr>
          <p:nvPr>
            <p:ph idx="1"/>
          </p:nvPr>
        </p:nvSpPr>
        <p:spPr/>
        <p:txBody>
          <a:bodyPr>
            <a:normAutofit/>
          </a:bodyPr>
          <a:lstStyle/>
          <a:p>
            <a:pPr marL="0" indent="0">
              <a:buNone/>
            </a:pPr>
            <a:r>
              <a:rPr lang="en-US" dirty="0" smtClean="0"/>
              <a:t>At the end of this session, the participants will be able to</a:t>
            </a:r>
          </a:p>
          <a:p>
            <a:pPr lvl="1">
              <a:buFont typeface="Wingdings" pitchFamily="2" charset="2"/>
              <a:buChar char="§"/>
            </a:pPr>
            <a:r>
              <a:rPr lang="en-US" dirty="0" smtClean="0">
                <a:latin typeface="Calibri" pitchFamily="34" charset="0"/>
              </a:rPr>
              <a:t>Understand the importance of having an exit strategy from the beginning of the CBDRR program</a:t>
            </a:r>
          </a:p>
          <a:p>
            <a:pPr lvl="1">
              <a:buFont typeface="Wingdings" pitchFamily="2" charset="2"/>
              <a:buChar char="§"/>
            </a:pPr>
            <a:r>
              <a:rPr lang="en-US" dirty="0" smtClean="0">
                <a:latin typeface="Calibri" pitchFamily="34" charset="0"/>
              </a:rPr>
              <a:t>Describe different elements essential in handing over of the program activities </a:t>
            </a:r>
          </a:p>
          <a:p>
            <a:pPr lvl="1">
              <a:buFont typeface="Wingdings" pitchFamily="2" charset="2"/>
              <a:buChar char="§"/>
            </a:pPr>
            <a:r>
              <a:rPr lang="en-US" dirty="0" smtClean="0">
                <a:latin typeface="Calibri" pitchFamily="34" charset="0"/>
              </a:rPr>
              <a:t>Formulate a suitable exit strategy to ensure the proper handover</a:t>
            </a:r>
            <a:endParaRPr lang="en-US" dirty="0">
              <a:latin typeface="Calibri" pitchFamily="34" charset="0"/>
            </a:endParaRPr>
          </a:p>
        </p:txBody>
      </p:sp>
      <p:sp>
        <p:nvSpPr>
          <p:cNvPr id="4" name="Slide Number Placeholder 3"/>
          <p:cNvSpPr>
            <a:spLocks noGrp="1"/>
          </p:cNvSpPr>
          <p:nvPr>
            <p:ph type="sldNum" sz="quarter" idx="12"/>
          </p:nvPr>
        </p:nvSpPr>
        <p:spPr/>
        <p:txBody>
          <a:bodyPr/>
          <a:lstStyle/>
          <a:p>
            <a:fld id="{CDADED8D-0FC5-42EE-B058-EDBA037E03D7}" type="slidenum">
              <a:rPr lang="de-DE" smtClean="0"/>
              <a:pPr/>
              <a:t>14</a:t>
            </a:fld>
            <a:endParaRPr lang="de-DE"/>
          </a:p>
        </p:txBody>
      </p:sp>
    </p:spTree>
    <p:extLst>
      <p:ext uri="{BB962C8B-B14F-4D97-AF65-F5344CB8AC3E}">
        <p14:creationId xmlns:p14="http://schemas.microsoft.com/office/powerpoint/2010/main" val="1936871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Exit Strategy</a:t>
            </a:r>
            <a:endParaRPr lang="en-US" sz="3600" b="1" dirty="0">
              <a:solidFill>
                <a:srgbClr val="C00000"/>
              </a:solidFill>
            </a:endParaRPr>
          </a:p>
        </p:txBody>
      </p:sp>
      <p:sp>
        <p:nvSpPr>
          <p:cNvPr id="3" name="Content Placeholder 2"/>
          <p:cNvSpPr>
            <a:spLocks noGrp="1"/>
          </p:cNvSpPr>
          <p:nvPr>
            <p:ph idx="1"/>
          </p:nvPr>
        </p:nvSpPr>
        <p:spPr>
          <a:xfrm>
            <a:off x="457200" y="1556792"/>
            <a:ext cx="8229600" cy="4525963"/>
          </a:xfrm>
        </p:spPr>
        <p:txBody>
          <a:bodyPr>
            <a:normAutofit/>
          </a:bodyPr>
          <a:lstStyle/>
          <a:p>
            <a:pPr marL="0" indent="0">
              <a:buNone/>
            </a:pPr>
            <a:r>
              <a:rPr lang="en-US" dirty="0" smtClean="0"/>
              <a:t>A plan describing how the program intends to withdraw its resources while ensuring that achievement of the program goals is not jeopardized and that progress towards these goals will continue</a:t>
            </a:r>
          </a:p>
        </p:txBody>
      </p:sp>
      <p:sp>
        <p:nvSpPr>
          <p:cNvPr id="5" name="Slide Number Placeholder 4"/>
          <p:cNvSpPr>
            <a:spLocks noGrp="1"/>
          </p:cNvSpPr>
          <p:nvPr>
            <p:ph type="sldNum" sz="quarter" idx="12"/>
          </p:nvPr>
        </p:nvSpPr>
        <p:spPr/>
        <p:txBody>
          <a:bodyPr/>
          <a:lstStyle/>
          <a:p>
            <a:fld id="{CDADED8D-0FC5-42EE-B058-EDBA037E03D7}" type="slidenum">
              <a:rPr lang="de-DE" smtClean="0"/>
              <a:pPr/>
              <a:t>15</a:t>
            </a:fld>
            <a:endParaRPr lang="de-DE"/>
          </a:p>
        </p:txBody>
      </p:sp>
    </p:spTree>
    <p:extLst>
      <p:ext uri="{BB962C8B-B14F-4D97-AF65-F5344CB8AC3E}">
        <p14:creationId xmlns:p14="http://schemas.microsoft.com/office/powerpoint/2010/main" val="3798460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an Exit Strategy?</a:t>
            </a:r>
            <a:endParaRPr lang="en-US" dirty="0"/>
          </a:p>
        </p:txBody>
      </p:sp>
      <p:sp>
        <p:nvSpPr>
          <p:cNvPr id="3" name="Content Placeholder 2"/>
          <p:cNvSpPr>
            <a:spLocks noGrp="1"/>
          </p:cNvSpPr>
          <p:nvPr>
            <p:ph idx="1"/>
          </p:nvPr>
        </p:nvSpPr>
        <p:spPr/>
        <p:txBody>
          <a:bodyPr>
            <a:noAutofit/>
          </a:bodyPr>
          <a:lstStyle/>
          <a:p>
            <a:r>
              <a:rPr lang="en-US" sz="2400" dirty="0" smtClean="0"/>
              <a:t>To ensure the continuity of the risk reduction efforts</a:t>
            </a:r>
          </a:p>
          <a:p>
            <a:r>
              <a:rPr lang="en-US" sz="2400" dirty="0" smtClean="0"/>
              <a:t>To safeguard the investments that have been made</a:t>
            </a:r>
          </a:p>
          <a:p>
            <a:r>
              <a:rPr lang="en-US" sz="2400" dirty="0" smtClean="0"/>
              <a:t>To prevent the recurrence of the original problems</a:t>
            </a:r>
          </a:p>
          <a:p>
            <a:pPr lvl="0"/>
            <a:r>
              <a:rPr lang="en-US" sz="2400" dirty="0" smtClean="0"/>
              <a:t>To exhibit vote of confidence the program has entrusted to the community</a:t>
            </a:r>
          </a:p>
          <a:p>
            <a:pPr lvl="0"/>
            <a:r>
              <a:rPr lang="en-US" sz="2400" dirty="0" smtClean="0"/>
              <a:t>To allow the employment of participatory approaches encouraging the involvement of key stakeholders </a:t>
            </a:r>
          </a:p>
          <a:p>
            <a:pPr lvl="0"/>
            <a:r>
              <a:rPr lang="en-US" sz="2400" dirty="0" smtClean="0"/>
              <a:t>To provide ample notice to the stakeholders sufficiently preparatory time</a:t>
            </a:r>
          </a:p>
          <a:p>
            <a:pPr lvl="0"/>
            <a:r>
              <a:rPr lang="en-US" sz="2400" dirty="0" smtClean="0"/>
              <a:t>To strengthen the relations between the implementing agency, the cooperating partners and the target communities</a:t>
            </a:r>
          </a:p>
          <a:p>
            <a:endParaRPr lang="en-US" sz="2400" dirty="0"/>
          </a:p>
        </p:txBody>
      </p:sp>
      <p:sp>
        <p:nvSpPr>
          <p:cNvPr id="4" name="Slide Number Placeholder 3"/>
          <p:cNvSpPr>
            <a:spLocks noGrp="1"/>
          </p:cNvSpPr>
          <p:nvPr>
            <p:ph type="sldNum" sz="quarter" idx="12"/>
          </p:nvPr>
        </p:nvSpPr>
        <p:spPr/>
        <p:txBody>
          <a:bodyPr/>
          <a:lstStyle/>
          <a:p>
            <a:fld id="{91349AB7-A4BE-486C-8D6C-30FB92447F88}" type="slidenum">
              <a:rPr lang="en-US" smtClean="0"/>
              <a:pPr/>
              <a:t>16</a:t>
            </a:fld>
            <a:endParaRPr lang="en-US"/>
          </a:p>
        </p:txBody>
      </p:sp>
    </p:spTree>
    <p:extLst>
      <p:ext uri="{BB962C8B-B14F-4D97-AF65-F5344CB8AC3E}">
        <p14:creationId xmlns:p14="http://schemas.microsoft.com/office/powerpoint/2010/main" val="1466901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Planning to Exit</a:t>
            </a:r>
            <a:endParaRPr lang="en-US" sz="3600" b="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Planning of the exit strategy should start right in the beginning of the program</a:t>
            </a:r>
          </a:p>
          <a:p>
            <a:r>
              <a:rPr lang="en-US" dirty="0" smtClean="0"/>
              <a:t>Stakeholders should be prepared from the beginning about their tasks and responsibilities after the program</a:t>
            </a:r>
          </a:p>
          <a:p>
            <a:r>
              <a:rPr lang="en-US" dirty="0" smtClean="0"/>
              <a:t>Sustainability planning: the exit strategy should have benefits for the community irrespective of timing and context</a:t>
            </a:r>
          </a:p>
        </p:txBody>
      </p:sp>
      <p:sp>
        <p:nvSpPr>
          <p:cNvPr id="5" name="Slide Number Placeholder 4"/>
          <p:cNvSpPr>
            <a:spLocks noGrp="1"/>
          </p:cNvSpPr>
          <p:nvPr>
            <p:ph type="sldNum" sz="quarter" idx="12"/>
          </p:nvPr>
        </p:nvSpPr>
        <p:spPr/>
        <p:txBody>
          <a:bodyPr/>
          <a:lstStyle/>
          <a:p>
            <a:fld id="{CDADED8D-0FC5-42EE-B058-EDBA037E03D7}" type="slidenum">
              <a:rPr lang="de-DE" smtClean="0"/>
              <a:pPr/>
              <a:t>17</a:t>
            </a:fld>
            <a:endParaRPr lang="de-DE"/>
          </a:p>
        </p:txBody>
      </p:sp>
    </p:spTree>
    <p:extLst>
      <p:ext uri="{BB962C8B-B14F-4D97-AF65-F5344CB8AC3E}">
        <p14:creationId xmlns:p14="http://schemas.microsoft.com/office/powerpoint/2010/main" val="3189427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Realizing the Exit Strategy</a:t>
            </a:r>
            <a:endParaRPr lang="en-US"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91349AB7-A4BE-486C-8D6C-30FB92447F88}" type="slidenum">
              <a:rPr lang="en-US" smtClean="0"/>
              <a:pPr/>
              <a:t>18</a:t>
            </a:fld>
            <a:endParaRPr lang="en-US"/>
          </a:p>
        </p:txBody>
      </p:sp>
    </p:spTree>
    <p:extLst>
      <p:ext uri="{BB962C8B-B14F-4D97-AF65-F5344CB8AC3E}">
        <p14:creationId xmlns:p14="http://schemas.microsoft.com/office/powerpoint/2010/main" val="2085869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Finalization of Exit Point</a:t>
            </a:r>
            <a:endParaRPr lang="en-US" sz="3600" b="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Time of final exit should be flexible:</a:t>
            </a:r>
          </a:p>
          <a:p>
            <a:pPr lvl="1">
              <a:buFont typeface="Wingdings" pitchFamily="2" charset="2"/>
              <a:buChar char="§"/>
            </a:pPr>
            <a:r>
              <a:rPr lang="en-US" dirty="0" smtClean="0">
                <a:latin typeface="Calibri" pitchFamily="34" charset="0"/>
              </a:rPr>
              <a:t>Time limit</a:t>
            </a:r>
          </a:p>
          <a:p>
            <a:pPr lvl="1">
              <a:buFont typeface="Wingdings" pitchFamily="2" charset="2"/>
              <a:buChar char="§"/>
            </a:pPr>
            <a:r>
              <a:rPr lang="en-US" dirty="0" smtClean="0">
                <a:latin typeface="Calibri" pitchFamily="34" charset="0"/>
              </a:rPr>
              <a:t>Achievement of program impacts</a:t>
            </a:r>
          </a:p>
          <a:p>
            <a:pPr lvl="1">
              <a:buFont typeface="Wingdings" pitchFamily="2" charset="2"/>
              <a:buChar char="§"/>
            </a:pPr>
            <a:r>
              <a:rPr lang="en-US" dirty="0" smtClean="0">
                <a:latin typeface="Calibri" pitchFamily="34" charset="0"/>
              </a:rPr>
              <a:t>Achievement of benchmarks</a:t>
            </a:r>
          </a:p>
          <a:p>
            <a:endParaRPr lang="en-US" dirty="0" smtClean="0"/>
          </a:p>
          <a:p>
            <a:r>
              <a:rPr lang="en-US" dirty="0" smtClean="0"/>
              <a:t>Different activities may require different exit points</a:t>
            </a:r>
          </a:p>
        </p:txBody>
      </p:sp>
      <p:sp>
        <p:nvSpPr>
          <p:cNvPr id="5" name="Slide Number Placeholder 4"/>
          <p:cNvSpPr>
            <a:spLocks noGrp="1"/>
          </p:cNvSpPr>
          <p:nvPr>
            <p:ph type="sldNum" sz="quarter" idx="12"/>
          </p:nvPr>
        </p:nvSpPr>
        <p:spPr/>
        <p:txBody>
          <a:bodyPr/>
          <a:lstStyle/>
          <a:p>
            <a:fld id="{CDADED8D-0FC5-42EE-B058-EDBA037E03D7}" type="slidenum">
              <a:rPr lang="de-DE" smtClean="0"/>
              <a:pPr/>
              <a:t>19</a:t>
            </a:fld>
            <a:endParaRPr lang="de-DE"/>
          </a:p>
        </p:txBody>
      </p:sp>
    </p:spTree>
    <p:extLst>
      <p:ext uri="{BB962C8B-B14F-4D97-AF65-F5344CB8AC3E}">
        <p14:creationId xmlns:p14="http://schemas.microsoft.com/office/powerpoint/2010/main" val="329994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Objectives</a:t>
            </a:r>
            <a:endParaRPr lang="en-US" sz="3600" b="1" dirty="0">
              <a:solidFill>
                <a:srgbClr val="C00000"/>
              </a:solidFill>
            </a:endParaRPr>
          </a:p>
        </p:txBody>
      </p:sp>
      <p:sp>
        <p:nvSpPr>
          <p:cNvPr id="3" name="Content Placeholder 2"/>
          <p:cNvSpPr>
            <a:spLocks noGrp="1"/>
          </p:cNvSpPr>
          <p:nvPr>
            <p:ph idx="1"/>
          </p:nvPr>
        </p:nvSpPr>
        <p:spPr/>
        <p:txBody>
          <a:bodyPr/>
          <a:lstStyle/>
          <a:p>
            <a:pPr marL="0" indent="0">
              <a:buNone/>
            </a:pPr>
            <a:r>
              <a:rPr lang="en-US" dirty="0" smtClean="0"/>
              <a:t>At the end of this session, the participants will be able to</a:t>
            </a:r>
          </a:p>
          <a:p>
            <a:pPr lvl="1">
              <a:buFont typeface="Wingdings" pitchFamily="2" charset="2"/>
              <a:buChar char="§"/>
            </a:pPr>
            <a:r>
              <a:rPr lang="en-US" dirty="0" smtClean="0">
                <a:latin typeface="Calibri" pitchFamily="34" charset="0"/>
              </a:rPr>
              <a:t>Understand the difference between baseline and end-line studies.</a:t>
            </a:r>
          </a:p>
          <a:p>
            <a:pPr lvl="1">
              <a:buFont typeface="Wingdings" pitchFamily="2" charset="2"/>
              <a:buChar char="§"/>
            </a:pPr>
            <a:r>
              <a:rPr lang="en-US" dirty="0" smtClean="0">
                <a:latin typeface="Calibri" pitchFamily="34" charset="0"/>
              </a:rPr>
              <a:t>Describe the benefits of baseline and end-line studies in measuring the impacts of the CBDRR activities on the ground.</a:t>
            </a:r>
            <a:endParaRPr lang="en-US" dirty="0">
              <a:latin typeface="Calibri" pitchFamily="34" charset="0"/>
            </a:endParaRPr>
          </a:p>
        </p:txBody>
      </p:sp>
      <p:sp>
        <p:nvSpPr>
          <p:cNvPr id="6" name="Slide Number Placeholder 5"/>
          <p:cNvSpPr>
            <a:spLocks noGrp="1"/>
          </p:cNvSpPr>
          <p:nvPr>
            <p:ph type="sldNum" sz="quarter" idx="12"/>
          </p:nvPr>
        </p:nvSpPr>
        <p:spPr/>
        <p:txBody>
          <a:bodyPr/>
          <a:lstStyle/>
          <a:p>
            <a:fld id="{91349AB7-A4BE-486C-8D6C-30FB92447F88}"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rPr>
              <a:t>Strengthening Local Partnerships</a:t>
            </a:r>
            <a:endParaRPr lang="en-US" sz="3600" b="1" dirty="0">
              <a:solidFill>
                <a:srgbClr val="C00000"/>
              </a:solidFill>
            </a:endParaRPr>
          </a:p>
        </p:txBody>
      </p:sp>
      <p:sp>
        <p:nvSpPr>
          <p:cNvPr id="3" name="Content Placeholder 2"/>
          <p:cNvSpPr>
            <a:spLocks noGrp="1"/>
          </p:cNvSpPr>
          <p:nvPr>
            <p:ph idx="1"/>
          </p:nvPr>
        </p:nvSpPr>
        <p:spPr/>
        <p:txBody>
          <a:bodyPr>
            <a:normAutofit/>
          </a:bodyPr>
          <a:lstStyle/>
          <a:p>
            <a:r>
              <a:rPr lang="en-US" dirty="0" smtClean="0"/>
              <a:t>All capacity building activities throughout the program should be conducted with the mind-set of getting ready not just for managing disaster risk reduction activities within the program but also beyond it</a:t>
            </a:r>
          </a:p>
          <a:p>
            <a:r>
              <a:rPr lang="en-US" dirty="0" smtClean="0"/>
              <a:t>Key activities:</a:t>
            </a:r>
          </a:p>
          <a:p>
            <a:pPr lvl="1">
              <a:buFont typeface="Wingdings" pitchFamily="2" charset="2"/>
              <a:buChar char="§"/>
            </a:pPr>
            <a:r>
              <a:rPr lang="en-US" dirty="0" smtClean="0">
                <a:latin typeface="Calibri" pitchFamily="34" charset="0"/>
              </a:rPr>
              <a:t>Revisiting action plan</a:t>
            </a:r>
          </a:p>
          <a:p>
            <a:pPr lvl="1">
              <a:buFont typeface="Wingdings" pitchFamily="2" charset="2"/>
              <a:buChar char="§"/>
            </a:pPr>
            <a:r>
              <a:rPr lang="en-US" dirty="0" smtClean="0">
                <a:latin typeface="Calibri" pitchFamily="34" charset="0"/>
              </a:rPr>
              <a:t>Provision of hardware</a:t>
            </a:r>
          </a:p>
          <a:p>
            <a:pPr lvl="1">
              <a:buFont typeface="Wingdings" pitchFamily="2" charset="2"/>
              <a:buChar char="§"/>
            </a:pPr>
            <a:r>
              <a:rPr lang="en-US" dirty="0" smtClean="0">
                <a:latin typeface="Calibri" pitchFamily="34" charset="0"/>
              </a:rPr>
              <a:t>Mentorship</a:t>
            </a:r>
          </a:p>
        </p:txBody>
      </p:sp>
      <p:sp>
        <p:nvSpPr>
          <p:cNvPr id="5" name="Slide Number Placeholder 4"/>
          <p:cNvSpPr>
            <a:spLocks noGrp="1"/>
          </p:cNvSpPr>
          <p:nvPr>
            <p:ph type="sldNum" sz="quarter" idx="12"/>
          </p:nvPr>
        </p:nvSpPr>
        <p:spPr/>
        <p:txBody>
          <a:bodyPr/>
          <a:lstStyle/>
          <a:p>
            <a:fld id="{CDADED8D-0FC5-42EE-B058-EDBA037E03D7}" type="slidenum">
              <a:rPr lang="de-DE" smtClean="0"/>
              <a:pPr/>
              <a:t>20</a:t>
            </a:fld>
            <a:endParaRPr lang="de-DE"/>
          </a:p>
        </p:txBody>
      </p:sp>
    </p:spTree>
    <p:extLst>
      <p:ext uri="{BB962C8B-B14F-4D97-AF65-F5344CB8AC3E}">
        <p14:creationId xmlns:p14="http://schemas.microsoft.com/office/powerpoint/2010/main" val="4244670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Revisiting the Action Plan</a:t>
            </a:r>
            <a:endParaRPr lang="en-US" dirty="0"/>
          </a:p>
        </p:txBody>
      </p:sp>
      <p:sp>
        <p:nvSpPr>
          <p:cNvPr id="3" name="Content Placeholder 2"/>
          <p:cNvSpPr>
            <a:spLocks noGrp="1"/>
          </p:cNvSpPr>
          <p:nvPr>
            <p:ph idx="1"/>
          </p:nvPr>
        </p:nvSpPr>
        <p:spPr/>
        <p:txBody>
          <a:bodyPr/>
          <a:lstStyle/>
          <a:p>
            <a:r>
              <a:rPr lang="en-US" dirty="0" smtClean="0"/>
              <a:t>Review the priorities of Action Plan against actual changes</a:t>
            </a:r>
          </a:p>
          <a:p>
            <a:r>
              <a:rPr lang="en-US" dirty="0" smtClean="0"/>
              <a:t>Identify changes in the risk situation on the ground</a:t>
            </a:r>
          </a:p>
          <a:p>
            <a:r>
              <a:rPr lang="en-US" dirty="0" smtClean="0"/>
              <a:t>If necessary, assist the community in revising the old Action Plan</a:t>
            </a:r>
            <a:endParaRPr lang="en-US" dirty="0"/>
          </a:p>
        </p:txBody>
      </p:sp>
      <p:sp>
        <p:nvSpPr>
          <p:cNvPr id="4" name="Slide Number Placeholder 3"/>
          <p:cNvSpPr>
            <a:spLocks noGrp="1"/>
          </p:cNvSpPr>
          <p:nvPr>
            <p:ph type="sldNum" sz="quarter" idx="12"/>
          </p:nvPr>
        </p:nvSpPr>
        <p:spPr/>
        <p:txBody>
          <a:bodyPr/>
          <a:lstStyle/>
          <a:p>
            <a:fld id="{91349AB7-A4BE-486C-8D6C-30FB92447F88}" type="slidenum">
              <a:rPr lang="en-US" smtClean="0"/>
              <a:pPr/>
              <a:t>21</a:t>
            </a:fld>
            <a:endParaRPr lang="en-US"/>
          </a:p>
        </p:txBody>
      </p:sp>
    </p:spTree>
    <p:extLst>
      <p:ext uri="{BB962C8B-B14F-4D97-AF65-F5344CB8AC3E}">
        <p14:creationId xmlns:p14="http://schemas.microsoft.com/office/powerpoint/2010/main" val="4039739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 of Hardware</a:t>
            </a:r>
            <a:endParaRPr lang="en-US" dirty="0"/>
          </a:p>
        </p:txBody>
      </p:sp>
      <p:sp>
        <p:nvSpPr>
          <p:cNvPr id="3" name="Content Placeholder 2"/>
          <p:cNvSpPr>
            <a:spLocks noGrp="1"/>
          </p:cNvSpPr>
          <p:nvPr>
            <p:ph idx="1"/>
          </p:nvPr>
        </p:nvSpPr>
        <p:spPr/>
        <p:txBody>
          <a:bodyPr/>
          <a:lstStyle/>
          <a:p>
            <a:r>
              <a:rPr lang="en-US" dirty="0" smtClean="0"/>
              <a:t>Essential hardware such as emergency kits should be handed over</a:t>
            </a:r>
          </a:p>
          <a:p>
            <a:r>
              <a:rPr lang="en-US" dirty="0" smtClean="0"/>
              <a:t>Project documents and assessment reports/maps if available should be given to DMC as well</a:t>
            </a:r>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91349AB7-A4BE-486C-8D6C-30FB92447F88}" type="slidenum">
              <a:rPr lang="en-US" smtClean="0"/>
              <a:pPr/>
              <a:t>22</a:t>
            </a:fld>
            <a:endParaRPr lang="en-US"/>
          </a:p>
        </p:txBody>
      </p:sp>
    </p:spTree>
    <p:extLst>
      <p:ext uri="{BB962C8B-B14F-4D97-AF65-F5344CB8AC3E}">
        <p14:creationId xmlns:p14="http://schemas.microsoft.com/office/powerpoint/2010/main" val="494520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Mentorship</a:t>
            </a:r>
            <a:endParaRPr lang="en-US" dirty="0"/>
          </a:p>
        </p:txBody>
      </p:sp>
      <p:sp>
        <p:nvSpPr>
          <p:cNvPr id="3" name="Content Placeholder 2"/>
          <p:cNvSpPr>
            <a:spLocks noGrp="1"/>
          </p:cNvSpPr>
          <p:nvPr>
            <p:ph idx="1"/>
          </p:nvPr>
        </p:nvSpPr>
        <p:spPr/>
        <p:txBody>
          <a:bodyPr/>
          <a:lstStyle/>
          <a:p>
            <a:r>
              <a:rPr lang="en-US" dirty="0" smtClean="0"/>
              <a:t>MRCS should act as an on-going mentor to the recipient organization/community which can enhance the gradual transition during the period of shifting responsibilities and activities</a:t>
            </a:r>
            <a:endParaRPr lang="en-US" dirty="0"/>
          </a:p>
        </p:txBody>
      </p:sp>
      <p:sp>
        <p:nvSpPr>
          <p:cNvPr id="4" name="Slide Number Placeholder 3"/>
          <p:cNvSpPr>
            <a:spLocks noGrp="1"/>
          </p:cNvSpPr>
          <p:nvPr>
            <p:ph type="sldNum" sz="quarter" idx="12"/>
          </p:nvPr>
        </p:nvSpPr>
        <p:spPr/>
        <p:txBody>
          <a:bodyPr/>
          <a:lstStyle/>
          <a:p>
            <a:fld id="{91349AB7-A4BE-486C-8D6C-30FB92447F88}" type="slidenum">
              <a:rPr lang="en-US" smtClean="0"/>
              <a:pPr/>
              <a:t>23</a:t>
            </a:fld>
            <a:endParaRPr lang="en-US"/>
          </a:p>
        </p:txBody>
      </p:sp>
    </p:spTree>
    <p:extLst>
      <p:ext uri="{BB962C8B-B14F-4D97-AF65-F5344CB8AC3E}">
        <p14:creationId xmlns:p14="http://schemas.microsoft.com/office/powerpoint/2010/main" val="4122027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Any Questions?</a:t>
            </a:r>
            <a:endParaRPr lang="en-US" sz="3600" b="1" dirty="0">
              <a:solidFill>
                <a:srgbClr val="C00000"/>
              </a:solidFill>
            </a:endParaRPr>
          </a:p>
        </p:txBody>
      </p:sp>
      <p:sp>
        <p:nvSpPr>
          <p:cNvPr id="6" name="Slide Number Placeholder 5"/>
          <p:cNvSpPr>
            <a:spLocks noGrp="1"/>
          </p:cNvSpPr>
          <p:nvPr>
            <p:ph type="sldNum" sz="quarter" idx="12"/>
          </p:nvPr>
        </p:nvSpPr>
        <p:spPr/>
        <p:txBody>
          <a:bodyPr/>
          <a:lstStyle/>
          <a:p>
            <a:fld id="{91349AB7-A4BE-486C-8D6C-30FB92447F88}" type="slidenum">
              <a:rPr lang="en-US" smtClean="0"/>
              <a:pPr/>
              <a:t>24</a:t>
            </a:fld>
            <a:endParaRPr lang="en-US"/>
          </a:p>
        </p:txBody>
      </p:sp>
      <p:pic>
        <p:nvPicPr>
          <p:cNvPr id="8194" name="Picture 2" descr="http://aphroditesbadhabit.files.wordpress.com/2011/06/question_mark_2158.jpg"/>
          <p:cNvPicPr>
            <a:picLocks noChangeAspect="1" noChangeArrowheads="1"/>
          </p:cNvPicPr>
          <p:nvPr/>
        </p:nvPicPr>
        <p:blipFill>
          <a:blip r:embed="rId2" cstate="print"/>
          <a:srcRect/>
          <a:stretch>
            <a:fillRect/>
          </a:stretch>
        </p:blipFill>
        <p:spPr bwMode="auto">
          <a:xfrm>
            <a:off x="3203848" y="2132856"/>
            <a:ext cx="2714625" cy="3143250"/>
          </a:xfrm>
          <a:prstGeom prst="rect">
            <a:avLst/>
          </a:prstGeom>
          <a:noFill/>
        </p:spPr>
      </p:pic>
    </p:spTree>
    <p:extLst>
      <p:ext uri="{BB962C8B-B14F-4D97-AF65-F5344CB8AC3E}">
        <p14:creationId xmlns:p14="http://schemas.microsoft.com/office/powerpoint/2010/main" val="1887293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600" b="1" dirty="0" err="1" smtClean="0">
                <a:solidFill>
                  <a:srgbClr val="C00000"/>
                </a:solidFill>
              </a:rPr>
              <a:t>Measuring</a:t>
            </a:r>
            <a:r>
              <a:rPr lang="de-DE" sz="3600" b="1" dirty="0" smtClean="0">
                <a:solidFill>
                  <a:srgbClr val="C00000"/>
                </a:solidFill>
              </a:rPr>
              <a:t> </a:t>
            </a:r>
            <a:r>
              <a:rPr lang="de-DE" sz="3600" b="1" dirty="0" err="1" smtClean="0">
                <a:solidFill>
                  <a:srgbClr val="C00000"/>
                </a:solidFill>
              </a:rPr>
              <a:t>the</a:t>
            </a:r>
            <a:r>
              <a:rPr lang="de-DE" sz="3600" b="1" dirty="0" smtClean="0">
                <a:solidFill>
                  <a:srgbClr val="C00000"/>
                </a:solidFill>
              </a:rPr>
              <a:t> Impact </a:t>
            </a:r>
            <a:r>
              <a:rPr lang="de-DE" sz="3600" b="1" dirty="0" err="1" smtClean="0">
                <a:solidFill>
                  <a:srgbClr val="C00000"/>
                </a:solidFill>
              </a:rPr>
              <a:t>of</a:t>
            </a:r>
            <a:r>
              <a:rPr lang="de-DE" sz="3600" b="1" dirty="0" smtClean="0">
                <a:solidFill>
                  <a:srgbClr val="C00000"/>
                </a:solidFill>
              </a:rPr>
              <a:t> CBDRR </a:t>
            </a:r>
            <a:r>
              <a:rPr lang="de-DE" sz="3600" b="1" dirty="0" err="1" smtClean="0">
                <a:solidFill>
                  <a:srgbClr val="C00000"/>
                </a:solidFill>
              </a:rPr>
              <a:t>Programs</a:t>
            </a:r>
            <a:endParaRPr lang="de-DE" sz="3600" b="1" dirty="0">
              <a:solidFill>
                <a:srgbClr val="C00000"/>
              </a:solidFill>
            </a:endParaRPr>
          </a:p>
        </p:txBody>
      </p:sp>
      <p:sp>
        <p:nvSpPr>
          <p:cNvPr id="3" name="Content Placeholder 2"/>
          <p:cNvSpPr>
            <a:spLocks noGrp="1"/>
          </p:cNvSpPr>
          <p:nvPr>
            <p:ph idx="1"/>
          </p:nvPr>
        </p:nvSpPr>
        <p:spPr/>
        <p:txBody>
          <a:bodyPr>
            <a:normAutofit/>
          </a:bodyPr>
          <a:lstStyle/>
          <a:p>
            <a:r>
              <a:rPr lang="en-US" sz="2600" dirty="0" smtClean="0"/>
              <a:t>Provides evidence based changes within the target community </a:t>
            </a:r>
          </a:p>
          <a:p>
            <a:r>
              <a:rPr lang="en-US" sz="2600" dirty="0" smtClean="0"/>
              <a:t>Changes include attitudinal or behavioral changes of the community, changes in organizations and institutions or changes in policies and knowledge and capacities of the beneficiaries</a:t>
            </a:r>
          </a:p>
          <a:p>
            <a:r>
              <a:rPr lang="en-US" sz="2600" dirty="0" smtClean="0"/>
              <a:t>Showcases the importance and relevance of CBDRR</a:t>
            </a:r>
          </a:p>
        </p:txBody>
      </p:sp>
      <p:sp>
        <p:nvSpPr>
          <p:cNvPr id="6" name="Slide Number Placeholder 5"/>
          <p:cNvSpPr>
            <a:spLocks noGrp="1"/>
          </p:cNvSpPr>
          <p:nvPr>
            <p:ph type="sldNum" sz="quarter" idx="12"/>
          </p:nvPr>
        </p:nvSpPr>
        <p:spPr/>
        <p:txBody>
          <a:bodyPr/>
          <a:lstStyle/>
          <a:p>
            <a:fld id="{CDADED8D-0FC5-42EE-B058-EDBA037E03D7}" type="slidenum">
              <a:rPr lang="de-DE" smtClean="0"/>
              <a:pPr/>
              <a:t>3</a:t>
            </a:fld>
            <a:endParaRPr 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600" b="1" dirty="0" smtClean="0">
                <a:solidFill>
                  <a:srgbClr val="C00000"/>
                </a:solidFill>
              </a:rPr>
              <a:t>Baseline &amp; </a:t>
            </a:r>
            <a:r>
              <a:rPr lang="de-DE" sz="3600" b="1" dirty="0" err="1" smtClean="0">
                <a:solidFill>
                  <a:srgbClr val="C00000"/>
                </a:solidFill>
              </a:rPr>
              <a:t>Endline</a:t>
            </a:r>
            <a:r>
              <a:rPr lang="de-DE" sz="3600" b="1" dirty="0" smtClean="0">
                <a:solidFill>
                  <a:srgbClr val="C00000"/>
                </a:solidFill>
              </a:rPr>
              <a:t> Study</a:t>
            </a:r>
            <a:endParaRPr lang="de-DE" sz="3600" b="1" dirty="0">
              <a:solidFill>
                <a:srgbClr val="C00000"/>
              </a:solidFill>
            </a:endParaRPr>
          </a:p>
        </p:txBody>
      </p:sp>
      <p:sp>
        <p:nvSpPr>
          <p:cNvPr id="7" name="Text Placeholder 6"/>
          <p:cNvSpPr>
            <a:spLocks noGrp="1"/>
          </p:cNvSpPr>
          <p:nvPr>
            <p:ph type="body" idx="1"/>
          </p:nvPr>
        </p:nvSpPr>
        <p:spPr/>
        <p:txBody>
          <a:bodyPr/>
          <a:lstStyle/>
          <a:p>
            <a:r>
              <a:rPr lang="de-DE" smtClean="0"/>
              <a:t>Baseline Study	</a:t>
            </a:r>
            <a:endParaRPr lang="de-DE"/>
          </a:p>
        </p:txBody>
      </p:sp>
      <p:sp>
        <p:nvSpPr>
          <p:cNvPr id="5" name="Content Placeholder 4"/>
          <p:cNvSpPr>
            <a:spLocks noGrp="1"/>
          </p:cNvSpPr>
          <p:nvPr>
            <p:ph sz="half" idx="2"/>
          </p:nvPr>
        </p:nvSpPr>
        <p:spPr>
          <a:xfrm>
            <a:off x="457200" y="2174875"/>
            <a:ext cx="4040188" cy="3126333"/>
          </a:xfrm>
        </p:spPr>
        <p:txBody>
          <a:bodyPr/>
          <a:lstStyle/>
          <a:p>
            <a:r>
              <a:rPr lang="en-US" dirty="0" smtClean="0"/>
              <a:t>Takes place at the beginning of a CBDRR program</a:t>
            </a:r>
          </a:p>
          <a:p>
            <a:r>
              <a:rPr lang="en-US" dirty="0" smtClean="0"/>
              <a:t>Provides basic demographic and disaster risk related information covering current local experiences, knowledge and interpretation of risk</a:t>
            </a:r>
          </a:p>
          <a:p>
            <a:pPr>
              <a:buNone/>
            </a:pPr>
            <a:endParaRPr lang="en-US" dirty="0"/>
          </a:p>
        </p:txBody>
      </p:sp>
      <p:sp>
        <p:nvSpPr>
          <p:cNvPr id="8" name="Text Placeholder 7"/>
          <p:cNvSpPr>
            <a:spLocks noGrp="1"/>
          </p:cNvSpPr>
          <p:nvPr>
            <p:ph type="body" sz="quarter" idx="3"/>
          </p:nvPr>
        </p:nvSpPr>
        <p:spPr/>
        <p:txBody>
          <a:bodyPr/>
          <a:lstStyle/>
          <a:p>
            <a:r>
              <a:rPr lang="de-DE" smtClean="0"/>
              <a:t>Endline Study</a:t>
            </a:r>
            <a:endParaRPr lang="de-DE"/>
          </a:p>
        </p:txBody>
      </p:sp>
      <p:sp>
        <p:nvSpPr>
          <p:cNvPr id="9" name="Content Placeholder 8"/>
          <p:cNvSpPr>
            <a:spLocks noGrp="1"/>
          </p:cNvSpPr>
          <p:nvPr>
            <p:ph sz="quarter" idx="4"/>
          </p:nvPr>
        </p:nvSpPr>
        <p:spPr>
          <a:xfrm>
            <a:off x="4645025" y="2174875"/>
            <a:ext cx="4041775" cy="3126333"/>
          </a:xfrm>
        </p:spPr>
        <p:txBody>
          <a:bodyPr/>
          <a:lstStyle/>
          <a:p>
            <a:r>
              <a:rPr lang="en-US" dirty="0" smtClean="0"/>
              <a:t>Takes place at the end of a program</a:t>
            </a:r>
          </a:p>
          <a:p>
            <a:r>
              <a:rPr lang="en-US" dirty="0" smtClean="0"/>
              <a:t>Collects same data as baseline study after the CBDRR interventions have been implemented</a:t>
            </a:r>
            <a:endParaRPr lang="en-US" dirty="0"/>
          </a:p>
        </p:txBody>
      </p:sp>
      <p:sp>
        <p:nvSpPr>
          <p:cNvPr id="10" name="TextBox 9"/>
          <p:cNvSpPr txBox="1"/>
          <p:nvPr/>
        </p:nvSpPr>
        <p:spPr>
          <a:xfrm>
            <a:off x="539552" y="5517232"/>
            <a:ext cx="8136904" cy="400110"/>
          </a:xfrm>
          <a:prstGeom prst="rect">
            <a:avLst/>
          </a:prstGeom>
          <a:noFill/>
        </p:spPr>
        <p:txBody>
          <a:bodyPr wrap="square" rtlCol="0">
            <a:spAutoFit/>
          </a:bodyPr>
          <a:lstStyle/>
          <a:p>
            <a:r>
              <a:rPr lang="de-DE" sz="2000" i="1" smtClean="0">
                <a:solidFill>
                  <a:srgbClr val="FF0000"/>
                </a:solidFill>
              </a:rPr>
              <a:t>Both data sets are compared to see what changes have taken place over time</a:t>
            </a:r>
            <a:endParaRPr lang="de-DE" sz="2000" i="1">
              <a:solidFill>
                <a:srgbClr val="FF0000"/>
              </a:solidFill>
            </a:endParaRPr>
          </a:p>
        </p:txBody>
      </p:sp>
      <p:sp>
        <p:nvSpPr>
          <p:cNvPr id="6" name="Slide Number Placeholder 5"/>
          <p:cNvSpPr>
            <a:spLocks noGrp="1"/>
          </p:cNvSpPr>
          <p:nvPr>
            <p:ph type="sldNum" sz="quarter" idx="12"/>
          </p:nvPr>
        </p:nvSpPr>
        <p:spPr/>
        <p:txBody>
          <a:bodyPr/>
          <a:lstStyle/>
          <a:p>
            <a:fld id="{CDADED8D-0FC5-42EE-B058-EDBA037E03D7}" type="slidenum">
              <a:rPr lang="de-DE" smtClean="0"/>
              <a:pPr/>
              <a:t>4</a:t>
            </a:fld>
            <a:endParaRPr 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600" b="1" smtClean="0">
                <a:solidFill>
                  <a:srgbClr val="C00000"/>
                </a:solidFill>
              </a:rPr>
              <a:t>Key Principles</a:t>
            </a:r>
            <a:endParaRPr lang="de-DE" sz="3600" b="1">
              <a:solidFill>
                <a:srgbClr val="C00000"/>
              </a:solidFill>
            </a:endParaRPr>
          </a:p>
        </p:txBody>
      </p:sp>
      <p:sp>
        <p:nvSpPr>
          <p:cNvPr id="3" name="Content Placeholder 2"/>
          <p:cNvSpPr>
            <a:spLocks noGrp="1"/>
          </p:cNvSpPr>
          <p:nvPr>
            <p:ph idx="1"/>
          </p:nvPr>
        </p:nvSpPr>
        <p:spPr/>
        <p:txBody>
          <a:bodyPr>
            <a:normAutofit/>
          </a:bodyPr>
          <a:lstStyle/>
          <a:p>
            <a:r>
              <a:rPr lang="de-DE" dirty="0" smtClean="0"/>
              <a:t>Participation</a:t>
            </a:r>
          </a:p>
          <a:p>
            <a:r>
              <a:rPr lang="en-US" dirty="0" smtClean="0"/>
              <a:t>Teamwork</a:t>
            </a:r>
          </a:p>
          <a:p>
            <a:r>
              <a:rPr lang="de-DE" dirty="0" smtClean="0"/>
              <a:t>Systematic approach</a:t>
            </a:r>
          </a:p>
          <a:p>
            <a:endParaRPr lang="de-DE" dirty="0" smtClean="0"/>
          </a:p>
          <a:p>
            <a:endParaRPr lang="de-DE" dirty="0" smtClean="0"/>
          </a:p>
        </p:txBody>
      </p:sp>
      <p:sp>
        <p:nvSpPr>
          <p:cNvPr id="6" name="Slide Number Placeholder 5"/>
          <p:cNvSpPr>
            <a:spLocks noGrp="1"/>
          </p:cNvSpPr>
          <p:nvPr>
            <p:ph type="sldNum" sz="quarter" idx="12"/>
          </p:nvPr>
        </p:nvSpPr>
        <p:spPr/>
        <p:txBody>
          <a:bodyPr/>
          <a:lstStyle/>
          <a:p>
            <a:fld id="{CDADED8D-0FC5-42EE-B058-EDBA037E03D7}" type="slidenum">
              <a:rPr lang="de-DE" smtClean="0"/>
              <a:pPr/>
              <a:t>5</a:t>
            </a:fld>
            <a:endParaRPr lang="de-D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600" b="1" smtClean="0">
                <a:solidFill>
                  <a:srgbClr val="C00000"/>
                </a:solidFill>
              </a:rPr>
              <a:t>Process of Baseline &amp; Endline Study</a:t>
            </a:r>
            <a:endParaRPr lang="de-DE" sz="3600" b="1">
              <a:solidFill>
                <a:srgbClr val="C00000"/>
              </a:solidFill>
            </a:endParaRPr>
          </a:p>
        </p:txBody>
      </p:sp>
      <p:graphicFrame>
        <p:nvGraphicFramePr>
          <p:cNvPr id="5" name="Content Placeholder 4"/>
          <p:cNvGraphicFramePr>
            <a:graphicFrameLocks noGrp="1"/>
          </p:cNvGraphicFramePr>
          <p:nvPr>
            <p:ph idx="1"/>
          </p:nvPr>
        </p:nvGraphicFramePr>
        <p:xfrm>
          <a:off x="0" y="1196752"/>
          <a:ext cx="9144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CDADED8D-0FC5-42EE-B058-EDBA037E03D7}" type="slidenum">
              <a:rPr lang="de-DE" smtClean="0"/>
              <a:pPr/>
              <a:t>6</a:t>
            </a:fld>
            <a:endParaRPr 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600" b="1" smtClean="0">
                <a:solidFill>
                  <a:srgbClr val="C00000"/>
                </a:solidFill>
              </a:rPr>
              <a:t>Formation of Data Collection Team</a:t>
            </a:r>
            <a:endParaRPr lang="de-DE" sz="3600" b="1">
              <a:solidFill>
                <a:srgbClr val="C00000"/>
              </a:solidFill>
            </a:endParaRPr>
          </a:p>
        </p:txBody>
      </p:sp>
      <p:sp>
        <p:nvSpPr>
          <p:cNvPr id="3" name="Content Placeholder 2"/>
          <p:cNvSpPr>
            <a:spLocks noGrp="1"/>
          </p:cNvSpPr>
          <p:nvPr>
            <p:ph idx="1"/>
          </p:nvPr>
        </p:nvSpPr>
        <p:spPr/>
        <p:txBody>
          <a:bodyPr>
            <a:normAutofit/>
          </a:bodyPr>
          <a:lstStyle/>
          <a:p>
            <a:r>
              <a:rPr lang="en-US" sz="2600" dirty="0" smtClean="0"/>
              <a:t>Specific tasks of the team should be identified in a </a:t>
            </a:r>
            <a:r>
              <a:rPr lang="en-US" sz="2600" dirty="0" err="1" smtClean="0"/>
              <a:t>ToR</a:t>
            </a:r>
            <a:endParaRPr lang="en-US" sz="2600" dirty="0" smtClean="0"/>
          </a:p>
          <a:p>
            <a:r>
              <a:rPr lang="en-US" sz="2600" dirty="0" smtClean="0"/>
              <a:t>Like all the other teams that are established during the CBDRR program, the team should be as heterogeneous as possible</a:t>
            </a:r>
          </a:p>
          <a:p>
            <a:r>
              <a:rPr lang="en-US" sz="2600" dirty="0" smtClean="0"/>
              <a:t>If possible, the data collection team should consist of the same people during the baseline and endline study</a:t>
            </a:r>
          </a:p>
        </p:txBody>
      </p:sp>
      <p:sp>
        <p:nvSpPr>
          <p:cNvPr id="6" name="Slide Number Placeholder 5"/>
          <p:cNvSpPr>
            <a:spLocks noGrp="1"/>
          </p:cNvSpPr>
          <p:nvPr>
            <p:ph type="sldNum" sz="quarter" idx="12"/>
          </p:nvPr>
        </p:nvSpPr>
        <p:spPr/>
        <p:txBody>
          <a:bodyPr/>
          <a:lstStyle/>
          <a:p>
            <a:fld id="{CDADED8D-0FC5-42EE-B058-EDBA037E03D7}" type="slidenum">
              <a:rPr lang="de-DE" smtClean="0"/>
              <a:pPr/>
              <a:t>7</a:t>
            </a:fld>
            <a:endParaRPr lang="de-D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600" b="1" smtClean="0">
                <a:solidFill>
                  <a:srgbClr val="C00000"/>
                </a:solidFill>
              </a:rPr>
              <a:t>Training of Data Collection Team</a:t>
            </a:r>
            <a:endParaRPr lang="de-DE" sz="3600" b="1">
              <a:solidFill>
                <a:srgbClr val="C00000"/>
              </a:solidFill>
            </a:endParaRPr>
          </a:p>
        </p:txBody>
      </p:sp>
      <p:sp>
        <p:nvSpPr>
          <p:cNvPr id="3" name="Content Placeholder 2"/>
          <p:cNvSpPr>
            <a:spLocks noGrp="1"/>
          </p:cNvSpPr>
          <p:nvPr>
            <p:ph idx="1"/>
          </p:nvPr>
        </p:nvSpPr>
        <p:spPr/>
        <p:txBody>
          <a:bodyPr>
            <a:normAutofit/>
          </a:bodyPr>
          <a:lstStyle/>
          <a:p>
            <a:r>
              <a:rPr lang="en-US" sz="2600" dirty="0" smtClean="0"/>
              <a:t>Data collection team needs to be oriented on the use of participatory learning and action tools and analysis methods</a:t>
            </a:r>
          </a:p>
          <a:p>
            <a:r>
              <a:rPr lang="en-US" sz="2600" dirty="0" smtClean="0"/>
              <a:t>A framework for the study including the different information sources and methods employed as well as anticipated challenges should be developed during the training</a:t>
            </a:r>
          </a:p>
          <a:p>
            <a:r>
              <a:rPr lang="en-US" sz="2600" dirty="0" smtClean="0"/>
              <a:t>If necessary, a shorter refresher training should be conducted before the endline study</a:t>
            </a:r>
          </a:p>
          <a:p>
            <a:endParaRPr lang="en-US" sz="2600" dirty="0" smtClean="0"/>
          </a:p>
          <a:p>
            <a:endParaRPr lang="en-US" sz="2600" dirty="0" smtClean="0"/>
          </a:p>
        </p:txBody>
      </p:sp>
      <p:sp>
        <p:nvSpPr>
          <p:cNvPr id="6" name="Slide Number Placeholder 5"/>
          <p:cNvSpPr>
            <a:spLocks noGrp="1"/>
          </p:cNvSpPr>
          <p:nvPr>
            <p:ph type="sldNum" sz="quarter" idx="12"/>
          </p:nvPr>
        </p:nvSpPr>
        <p:spPr/>
        <p:txBody>
          <a:bodyPr/>
          <a:lstStyle/>
          <a:p>
            <a:fld id="{CDADED8D-0FC5-42EE-B058-EDBA037E03D7}" type="slidenum">
              <a:rPr lang="de-DE" smtClean="0"/>
              <a:pPr/>
              <a:t>8</a:t>
            </a:fld>
            <a:endParaRPr lang="de-D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de-DE" sz="3600" b="1" dirty="0" smtClean="0">
                <a:solidFill>
                  <a:srgbClr val="C00000"/>
                </a:solidFill>
              </a:rPr>
              <a:t>Data Collection &amp; Analysis</a:t>
            </a:r>
            <a:endParaRPr lang="de-DE" sz="3600" b="1" dirty="0">
              <a:solidFill>
                <a:srgbClr val="C00000"/>
              </a:solidFill>
            </a:endParaRPr>
          </a:p>
        </p:txBody>
      </p:sp>
      <p:sp>
        <p:nvSpPr>
          <p:cNvPr id="3" name="Content Placeholder 2"/>
          <p:cNvSpPr>
            <a:spLocks noGrp="1"/>
          </p:cNvSpPr>
          <p:nvPr>
            <p:ph idx="1"/>
          </p:nvPr>
        </p:nvSpPr>
        <p:spPr>
          <a:xfrm>
            <a:off x="457200" y="1600201"/>
            <a:ext cx="8229600" cy="2819400"/>
          </a:xfrm>
        </p:spPr>
        <p:txBody>
          <a:bodyPr>
            <a:normAutofit/>
          </a:bodyPr>
          <a:lstStyle/>
          <a:p>
            <a:r>
              <a:rPr lang="en-US" sz="2600" dirty="0" smtClean="0"/>
              <a:t>Studies are mostly based on questionnaires</a:t>
            </a:r>
          </a:p>
          <a:p>
            <a:r>
              <a:rPr lang="en-US" sz="2600" dirty="0" smtClean="0"/>
              <a:t>Sample size: at least 10% of all households in a village</a:t>
            </a:r>
          </a:p>
          <a:p>
            <a:r>
              <a:rPr lang="en-US" sz="2600" dirty="0" smtClean="0"/>
              <a:t>Criteria for respondents: &gt; 15 years of age, permanent resident of village</a:t>
            </a:r>
          </a:p>
          <a:p>
            <a:r>
              <a:rPr lang="en-US" sz="2600" dirty="0" smtClean="0"/>
              <a:t>All data gathered needs to undergo screening process to ensure that the data is relevant, accurate and complete</a:t>
            </a:r>
          </a:p>
          <a:p>
            <a:pPr>
              <a:buNone/>
            </a:pPr>
            <a:endParaRPr lang="en-US" dirty="0" smtClean="0"/>
          </a:p>
        </p:txBody>
      </p:sp>
      <p:sp>
        <p:nvSpPr>
          <p:cNvPr id="6" name="Slide Number Placeholder 5"/>
          <p:cNvSpPr>
            <a:spLocks noGrp="1"/>
          </p:cNvSpPr>
          <p:nvPr>
            <p:ph type="sldNum" sz="quarter" idx="12"/>
          </p:nvPr>
        </p:nvSpPr>
        <p:spPr/>
        <p:txBody>
          <a:bodyPr/>
          <a:lstStyle/>
          <a:p>
            <a:fld id="{CDADED8D-0FC5-42EE-B058-EDBA037E03D7}" type="slidenum">
              <a:rPr lang="de-DE" smtClean="0"/>
              <a:pPr/>
              <a:t>9</a:t>
            </a:fld>
            <a:endParaRPr lang="de-DE"/>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146</TotalTime>
  <Words>935</Words>
  <Application>Microsoft Office PowerPoint</Application>
  <PresentationFormat>On-screen Show (4:3)</PresentationFormat>
  <Paragraphs>128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Template</vt:lpstr>
      <vt:lpstr>Module 3: Ensuring Sustainability</vt:lpstr>
      <vt:lpstr>Objectives</vt:lpstr>
      <vt:lpstr>Measuring the Impact of CBDRR Programs</vt:lpstr>
      <vt:lpstr>Baseline &amp; Endline Study</vt:lpstr>
      <vt:lpstr>Key Principles</vt:lpstr>
      <vt:lpstr>Process of Baseline &amp; Endline Study</vt:lpstr>
      <vt:lpstr>Formation of Data Collection Team</vt:lpstr>
      <vt:lpstr>Training of Data Collection Team</vt:lpstr>
      <vt:lpstr>Data Collection &amp; Analysis</vt:lpstr>
      <vt:lpstr>Keep in Mind…</vt:lpstr>
      <vt:lpstr>Presentation of Findings</vt:lpstr>
      <vt:lpstr>Any Questions?</vt:lpstr>
      <vt:lpstr>Module 3: Ensuring Sustainability</vt:lpstr>
      <vt:lpstr>Session Objectives</vt:lpstr>
      <vt:lpstr>Exit Strategy</vt:lpstr>
      <vt:lpstr>Why Do We Need an Exit Strategy?</vt:lpstr>
      <vt:lpstr>Planning to Exit</vt:lpstr>
      <vt:lpstr>Realizing the Exit Strategy</vt:lpstr>
      <vt:lpstr>Finalization of Exit Point</vt:lpstr>
      <vt:lpstr>Strengthening Local Partnerships</vt:lpstr>
      <vt:lpstr>Revisiting the Action Plan</vt:lpstr>
      <vt:lpstr>Provision of Hardware</vt:lpstr>
      <vt:lpstr>Mentorship</vt:lpstr>
      <vt:lpstr>Any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 Ensuring Sustainability</dc:title>
  <dc:creator>Admini</dc:creator>
  <cp:lastModifiedBy>user</cp:lastModifiedBy>
  <cp:revision>7</cp:revision>
  <dcterms:created xsi:type="dcterms:W3CDTF">2014-01-10T09:46:26Z</dcterms:created>
  <dcterms:modified xsi:type="dcterms:W3CDTF">2016-01-20T08:54:02Z</dcterms:modified>
</cp:coreProperties>
</file>