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7"/>
  </p:notesMasterIdLst>
  <p:sldIdLst>
    <p:sldId id="256" r:id="rId2"/>
    <p:sldId id="258" r:id="rId3"/>
    <p:sldId id="267" r:id="rId4"/>
    <p:sldId id="268" r:id="rId5"/>
    <p:sldId id="269" r:id="rId6"/>
    <p:sldId id="270" r:id="rId7"/>
    <p:sldId id="271" r:id="rId8"/>
    <p:sldId id="272" r:id="rId9"/>
    <p:sldId id="273" r:id="rId10"/>
    <p:sldId id="274" r:id="rId11"/>
    <p:sldId id="275" r:id="rId12"/>
    <p:sldId id="266" r:id="rId13"/>
    <p:sldId id="276" r:id="rId14"/>
    <p:sldId id="277" r:id="rId15"/>
    <p:sldId id="278" r:id="rId16"/>
    <p:sldId id="279" r:id="rId17"/>
    <p:sldId id="280" r:id="rId18"/>
    <p:sldId id="281" r:id="rId19"/>
    <p:sldId id="282" r:id="rId20"/>
    <p:sldId id="283" r:id="rId21"/>
    <p:sldId id="284" r:id="rId22"/>
    <p:sldId id="285" r:id="rId23"/>
    <p:sldId id="286" r:id="rId24"/>
    <p:sldId id="287" r:id="rId25"/>
    <p:sldId id="288" r:id="rId26"/>
    <p:sldId id="289" r:id="rId27"/>
    <p:sldId id="290" r:id="rId28"/>
    <p:sldId id="291" r:id="rId29"/>
    <p:sldId id="292" r:id="rId30"/>
    <p:sldId id="293" r:id="rId31"/>
    <p:sldId id="294" r:id="rId32"/>
    <p:sldId id="295" r:id="rId33"/>
    <p:sldId id="296" r:id="rId34"/>
    <p:sldId id="297" r:id="rId35"/>
    <p:sldId id="298" r:id="rId36"/>
    <p:sldId id="299" r:id="rId37"/>
    <p:sldId id="300" r:id="rId38"/>
    <p:sldId id="301" r:id="rId39"/>
    <p:sldId id="302" r:id="rId40"/>
    <p:sldId id="303" r:id="rId41"/>
    <p:sldId id="304" r:id="rId42"/>
    <p:sldId id="305" r:id="rId43"/>
    <p:sldId id="306" r:id="rId44"/>
    <p:sldId id="307" r:id="rId45"/>
    <p:sldId id="308" r:id="rId46"/>
    <p:sldId id="309" r:id="rId47"/>
    <p:sldId id="310" r:id="rId48"/>
    <p:sldId id="311" r:id="rId49"/>
    <p:sldId id="312" r:id="rId50"/>
    <p:sldId id="313" r:id="rId51"/>
    <p:sldId id="314" r:id="rId52"/>
    <p:sldId id="315" r:id="rId53"/>
    <p:sldId id="316" r:id="rId54"/>
    <p:sldId id="317" r:id="rId55"/>
    <p:sldId id="318" r:id="rId56"/>
    <p:sldId id="319" r:id="rId57"/>
    <p:sldId id="320" r:id="rId58"/>
    <p:sldId id="321" r:id="rId59"/>
    <p:sldId id="322" r:id="rId60"/>
    <p:sldId id="323" r:id="rId61"/>
    <p:sldId id="324" r:id="rId62"/>
    <p:sldId id="325" r:id="rId63"/>
    <p:sldId id="326" r:id="rId64"/>
    <p:sldId id="327" r:id="rId65"/>
    <p:sldId id="328" r:id="rId66"/>
    <p:sldId id="329" r:id="rId67"/>
    <p:sldId id="330" r:id="rId68"/>
    <p:sldId id="331" r:id="rId69"/>
    <p:sldId id="332" r:id="rId70"/>
    <p:sldId id="333" r:id="rId71"/>
    <p:sldId id="334" r:id="rId72"/>
    <p:sldId id="335" r:id="rId73"/>
    <p:sldId id="336" r:id="rId74"/>
    <p:sldId id="337" r:id="rId75"/>
    <p:sldId id="338" r:id="rId76"/>
    <p:sldId id="339" r:id="rId77"/>
    <p:sldId id="340" r:id="rId78"/>
    <p:sldId id="341" r:id="rId79"/>
    <p:sldId id="342" r:id="rId80"/>
    <p:sldId id="343" r:id="rId81"/>
    <p:sldId id="344" r:id="rId82"/>
    <p:sldId id="345" r:id="rId83"/>
    <p:sldId id="346" r:id="rId84"/>
    <p:sldId id="347" r:id="rId85"/>
    <p:sldId id="348" r:id="rId86"/>
    <p:sldId id="349" r:id="rId87"/>
    <p:sldId id="350" r:id="rId88"/>
    <p:sldId id="351" r:id="rId89"/>
    <p:sldId id="352" r:id="rId90"/>
    <p:sldId id="353" r:id="rId91"/>
    <p:sldId id="354" r:id="rId92"/>
    <p:sldId id="355" r:id="rId93"/>
    <p:sldId id="356" r:id="rId94"/>
    <p:sldId id="357" r:id="rId95"/>
    <p:sldId id="358" r:id="rId96"/>
    <p:sldId id="359" r:id="rId97"/>
    <p:sldId id="360" r:id="rId98"/>
    <p:sldId id="361" r:id="rId99"/>
    <p:sldId id="362" r:id="rId100"/>
    <p:sldId id="363" r:id="rId101"/>
    <p:sldId id="364" r:id="rId102"/>
    <p:sldId id="365" r:id="rId103"/>
    <p:sldId id="366" r:id="rId104"/>
    <p:sldId id="367" r:id="rId105"/>
    <p:sldId id="368" r:id="rId106"/>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E3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1206" y="-19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notesMaster" Target="notesMasters/notesMaster1.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viewProps" Target="viewProp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3A28AB0-ED9B-41E3-8511-FF840252AFED}" type="doc">
      <dgm:prSet loTypeId="urn:microsoft.com/office/officeart/2005/8/layout/lProcess1" loCatId="process" qsTypeId="urn:microsoft.com/office/officeart/2005/8/quickstyle/simple1" qsCatId="simple" csTypeId="urn:microsoft.com/office/officeart/2005/8/colors/colorful5" csCatId="colorful" phldr="1"/>
      <dgm:spPr/>
      <dgm:t>
        <a:bodyPr/>
        <a:lstStyle/>
        <a:p>
          <a:endParaRPr lang="en-US"/>
        </a:p>
      </dgm:t>
    </dgm:pt>
    <dgm:pt modelId="{29E8C4F6-0C9C-4525-AF82-D25E9535D465}">
      <dgm:prSet phldrT="[Text]" custT="1"/>
      <dgm:spPr/>
      <dgm:t>
        <a:bodyPr/>
        <a:lstStyle/>
        <a:p>
          <a:r>
            <a:rPr lang="en-US" sz="1600" smtClean="0">
              <a:solidFill>
                <a:schemeClr val="tx1"/>
              </a:solidFill>
              <a:latin typeface="Calibri" pitchFamily="34" charset="0"/>
            </a:rPr>
            <a:t>1. Situation Analysis</a:t>
          </a:r>
          <a:endParaRPr lang="en-US" sz="1600" dirty="0">
            <a:solidFill>
              <a:schemeClr val="tx1"/>
            </a:solidFill>
            <a:latin typeface="Calibri" pitchFamily="34" charset="0"/>
          </a:endParaRPr>
        </a:p>
      </dgm:t>
    </dgm:pt>
    <dgm:pt modelId="{1865C7F9-486B-4631-88ED-EA8D02E01EA6}" type="parTrans" cxnId="{591531C4-70B3-4C42-8171-94C04EB8C777}">
      <dgm:prSet/>
      <dgm:spPr/>
      <dgm:t>
        <a:bodyPr/>
        <a:lstStyle/>
        <a:p>
          <a:endParaRPr lang="en-US"/>
        </a:p>
      </dgm:t>
    </dgm:pt>
    <dgm:pt modelId="{44BAB518-8AE0-4FD4-8B1A-CEE0A3FD0F53}" type="sibTrans" cxnId="{591531C4-70B3-4C42-8171-94C04EB8C777}">
      <dgm:prSet/>
      <dgm:spPr/>
      <dgm:t>
        <a:bodyPr/>
        <a:lstStyle/>
        <a:p>
          <a:endParaRPr lang="en-US"/>
        </a:p>
      </dgm:t>
    </dgm:pt>
    <dgm:pt modelId="{F4DB1CCA-6F8B-4EA3-99A5-49E2962ABF8F}">
      <dgm:prSet phldrT="[Text]" custT="1"/>
      <dgm:spPr/>
      <dgm:t>
        <a:bodyPr/>
        <a:lstStyle/>
        <a:p>
          <a:r>
            <a:rPr lang="en-US" sz="1400" smtClean="0">
              <a:solidFill>
                <a:schemeClr val="tx1"/>
              </a:solidFill>
              <a:latin typeface="Calibri" pitchFamily="34" charset="0"/>
            </a:rPr>
            <a:t>Examine the various organizational arrangements &amp; leaderships structures</a:t>
          </a:r>
          <a:endParaRPr lang="en-US" sz="1400" dirty="0">
            <a:solidFill>
              <a:schemeClr val="tx1"/>
            </a:solidFill>
            <a:latin typeface="Calibri" pitchFamily="34" charset="0"/>
          </a:endParaRPr>
        </a:p>
      </dgm:t>
    </dgm:pt>
    <dgm:pt modelId="{B6E638E6-EB8F-4219-AD9A-CC0801CD9590}" type="parTrans" cxnId="{0AAE3226-7F9D-4DAC-9F4A-8C4CE52EA0F8}">
      <dgm:prSet/>
      <dgm:spPr/>
      <dgm:t>
        <a:bodyPr/>
        <a:lstStyle/>
        <a:p>
          <a:endParaRPr lang="en-US"/>
        </a:p>
      </dgm:t>
    </dgm:pt>
    <dgm:pt modelId="{9E8BBC57-76E9-46ED-A902-AEC98EF70901}" type="sibTrans" cxnId="{0AAE3226-7F9D-4DAC-9F4A-8C4CE52EA0F8}">
      <dgm:prSet/>
      <dgm:spPr/>
      <dgm:t>
        <a:bodyPr/>
        <a:lstStyle/>
        <a:p>
          <a:endParaRPr lang="en-US"/>
        </a:p>
      </dgm:t>
    </dgm:pt>
    <dgm:pt modelId="{BB691C2C-C7A4-43EB-9CCB-20D8504A4CAE}">
      <dgm:prSet phldrT="[Text]" custT="1"/>
      <dgm:spPr/>
      <dgm:t>
        <a:bodyPr/>
        <a:lstStyle/>
        <a:p>
          <a:r>
            <a:rPr lang="en-US" sz="1600" smtClean="0">
              <a:solidFill>
                <a:schemeClr val="tx1"/>
              </a:solidFill>
              <a:latin typeface="Calibri" pitchFamily="34" charset="0"/>
            </a:rPr>
            <a:t>2. </a:t>
          </a:r>
          <a:r>
            <a:rPr lang="en-US" sz="1600" noProof="0" smtClean="0">
              <a:solidFill>
                <a:schemeClr val="tx1"/>
              </a:solidFill>
              <a:latin typeface="Calibri" pitchFamily="34" charset="0"/>
            </a:rPr>
            <a:t>Development of ToR</a:t>
          </a:r>
          <a:endParaRPr lang="en-US" sz="1600" dirty="0">
            <a:solidFill>
              <a:schemeClr val="tx1"/>
            </a:solidFill>
            <a:latin typeface="Calibri" pitchFamily="34" charset="0"/>
          </a:endParaRPr>
        </a:p>
      </dgm:t>
    </dgm:pt>
    <dgm:pt modelId="{7A653300-B8E5-41C6-87E9-A452C1060BD9}" type="parTrans" cxnId="{1B1999FC-E719-4565-96F5-F787B9702907}">
      <dgm:prSet/>
      <dgm:spPr/>
      <dgm:t>
        <a:bodyPr/>
        <a:lstStyle/>
        <a:p>
          <a:endParaRPr lang="en-US"/>
        </a:p>
      </dgm:t>
    </dgm:pt>
    <dgm:pt modelId="{50193E04-BD70-4AE9-8689-8B6EA14AB4E7}" type="sibTrans" cxnId="{1B1999FC-E719-4565-96F5-F787B9702907}">
      <dgm:prSet/>
      <dgm:spPr/>
      <dgm:t>
        <a:bodyPr/>
        <a:lstStyle/>
        <a:p>
          <a:endParaRPr lang="en-US"/>
        </a:p>
      </dgm:t>
    </dgm:pt>
    <dgm:pt modelId="{80489DC1-5827-488E-B955-30733848E7F4}">
      <dgm:prSet phldrT="[Text]" custT="1"/>
      <dgm:spPr/>
      <dgm:t>
        <a:bodyPr/>
        <a:lstStyle/>
        <a:p>
          <a:r>
            <a:rPr lang="en-US" sz="1600" noProof="0" smtClean="0">
              <a:solidFill>
                <a:schemeClr val="tx1"/>
              </a:solidFill>
              <a:latin typeface="Calibri" pitchFamily="34" charset="0"/>
            </a:rPr>
            <a:t>3. Selection of DMC Members</a:t>
          </a:r>
          <a:endParaRPr lang="en-US" sz="1600" dirty="0">
            <a:solidFill>
              <a:schemeClr val="tx1"/>
            </a:solidFill>
            <a:latin typeface="Calibri" pitchFamily="34" charset="0"/>
          </a:endParaRPr>
        </a:p>
      </dgm:t>
    </dgm:pt>
    <dgm:pt modelId="{229D2B8E-FEAB-4301-9D39-FD3CFE54D7DE}" type="parTrans" cxnId="{3CC6F348-64B9-4530-B80E-F3FCBF3DFB07}">
      <dgm:prSet/>
      <dgm:spPr/>
      <dgm:t>
        <a:bodyPr/>
        <a:lstStyle/>
        <a:p>
          <a:endParaRPr lang="en-US"/>
        </a:p>
      </dgm:t>
    </dgm:pt>
    <dgm:pt modelId="{0A7D58FB-A85D-41A5-B1E6-C7489473DAA7}" type="sibTrans" cxnId="{3CC6F348-64B9-4530-B80E-F3FCBF3DFB07}">
      <dgm:prSet/>
      <dgm:spPr/>
      <dgm:t>
        <a:bodyPr/>
        <a:lstStyle/>
        <a:p>
          <a:endParaRPr lang="en-US"/>
        </a:p>
      </dgm:t>
    </dgm:pt>
    <dgm:pt modelId="{65985FFB-8502-4A89-AE11-730CD9992B50}">
      <dgm:prSet phldrT="[Text]" custT="1"/>
      <dgm:spPr/>
      <dgm:t>
        <a:bodyPr/>
        <a:lstStyle/>
        <a:p>
          <a:r>
            <a:rPr lang="en-US" sz="1600" noProof="0" smtClean="0">
              <a:solidFill>
                <a:schemeClr val="tx1"/>
              </a:solidFill>
              <a:latin typeface="Calibri" pitchFamily="34" charset="0"/>
            </a:rPr>
            <a:t>4. Confirmation of Members</a:t>
          </a:r>
          <a:endParaRPr lang="en-US" sz="1600" noProof="0" dirty="0" smtClean="0">
            <a:solidFill>
              <a:schemeClr val="tx1"/>
            </a:solidFill>
            <a:latin typeface="Calibri" pitchFamily="34" charset="0"/>
          </a:endParaRPr>
        </a:p>
      </dgm:t>
    </dgm:pt>
    <dgm:pt modelId="{E6C5D27F-ED64-4557-A2AD-13590CAD3126}" type="parTrans" cxnId="{CEAFEA6F-C960-4931-A435-77F2CA835701}">
      <dgm:prSet/>
      <dgm:spPr/>
      <dgm:t>
        <a:bodyPr/>
        <a:lstStyle/>
        <a:p>
          <a:endParaRPr lang="en-US"/>
        </a:p>
      </dgm:t>
    </dgm:pt>
    <dgm:pt modelId="{DE129EB4-E805-4950-8503-9DC1ED0898F2}" type="sibTrans" cxnId="{CEAFEA6F-C960-4931-A435-77F2CA835701}">
      <dgm:prSet/>
      <dgm:spPr/>
      <dgm:t>
        <a:bodyPr/>
        <a:lstStyle/>
        <a:p>
          <a:endParaRPr lang="en-US"/>
        </a:p>
      </dgm:t>
    </dgm:pt>
    <dgm:pt modelId="{D5F93F82-A1DE-4C0F-9749-5A666B591BBD}">
      <dgm:prSet phldrT="[Text]" custT="1"/>
      <dgm:spPr/>
      <dgm:t>
        <a:bodyPr/>
        <a:lstStyle/>
        <a:p>
          <a:r>
            <a:rPr lang="en-US" sz="1600" noProof="0" smtClean="0">
              <a:solidFill>
                <a:schemeClr val="tx1"/>
              </a:solidFill>
              <a:latin typeface="Calibri" pitchFamily="34" charset="0"/>
            </a:rPr>
            <a:t>5. Orienting the VDMC on the ToR</a:t>
          </a:r>
          <a:endParaRPr lang="en-US" sz="1600" dirty="0">
            <a:solidFill>
              <a:schemeClr val="tx1"/>
            </a:solidFill>
            <a:latin typeface="Calibri" pitchFamily="34" charset="0"/>
          </a:endParaRPr>
        </a:p>
      </dgm:t>
    </dgm:pt>
    <dgm:pt modelId="{531C7D37-069C-42C4-9AAE-5E401E2B784B}" type="parTrans" cxnId="{6962CF8E-EA21-41FF-9F81-249DDBFF2508}">
      <dgm:prSet/>
      <dgm:spPr/>
      <dgm:t>
        <a:bodyPr/>
        <a:lstStyle/>
        <a:p>
          <a:endParaRPr lang="en-US"/>
        </a:p>
      </dgm:t>
    </dgm:pt>
    <dgm:pt modelId="{02254990-B10F-489F-96DD-7FE226F09F31}" type="sibTrans" cxnId="{6962CF8E-EA21-41FF-9F81-249DDBFF2508}">
      <dgm:prSet/>
      <dgm:spPr/>
      <dgm:t>
        <a:bodyPr/>
        <a:lstStyle/>
        <a:p>
          <a:endParaRPr lang="en-US"/>
        </a:p>
      </dgm:t>
    </dgm:pt>
    <dgm:pt modelId="{0F845DBA-0E93-4E3D-BBB0-674320B92B7C}">
      <dgm:prSet phldrT="[Text]" custT="1"/>
      <dgm:spPr/>
      <dgm:t>
        <a:bodyPr/>
        <a:lstStyle/>
        <a:p>
          <a:r>
            <a:rPr lang="en-US" sz="1600" noProof="0" smtClean="0">
              <a:solidFill>
                <a:schemeClr val="tx1"/>
              </a:solidFill>
              <a:latin typeface="Calibri" pitchFamily="34" charset="0"/>
            </a:rPr>
            <a:t>6. Informing the Community</a:t>
          </a:r>
          <a:endParaRPr lang="en-US" sz="1600" dirty="0">
            <a:solidFill>
              <a:schemeClr val="tx1"/>
            </a:solidFill>
            <a:latin typeface="Calibri" pitchFamily="34" charset="0"/>
          </a:endParaRPr>
        </a:p>
      </dgm:t>
    </dgm:pt>
    <dgm:pt modelId="{8952734E-EFA5-46C3-A911-ACBAAC497397}" type="parTrans" cxnId="{B80EF6EB-6C17-4AD6-9301-83E9A1519704}">
      <dgm:prSet/>
      <dgm:spPr/>
      <dgm:t>
        <a:bodyPr/>
        <a:lstStyle/>
        <a:p>
          <a:endParaRPr lang="en-US"/>
        </a:p>
      </dgm:t>
    </dgm:pt>
    <dgm:pt modelId="{15B51E01-8808-4619-A2D5-899B11A49E07}" type="sibTrans" cxnId="{B80EF6EB-6C17-4AD6-9301-83E9A1519704}">
      <dgm:prSet/>
      <dgm:spPr/>
      <dgm:t>
        <a:bodyPr/>
        <a:lstStyle/>
        <a:p>
          <a:endParaRPr lang="en-US"/>
        </a:p>
      </dgm:t>
    </dgm:pt>
    <dgm:pt modelId="{BD01A5B7-DAB6-44DA-AA7D-C714313FEC74}">
      <dgm:prSet phldrT="[Text]" custT="1"/>
      <dgm:spPr/>
      <dgm:t>
        <a:bodyPr/>
        <a:lstStyle/>
        <a:p>
          <a:r>
            <a:rPr lang="en-US" sz="1400" noProof="0" smtClean="0">
              <a:solidFill>
                <a:schemeClr val="tx1"/>
              </a:solidFill>
              <a:latin typeface="Calibri" pitchFamily="34" charset="0"/>
            </a:rPr>
            <a:t>Comprises program profile &amp; duties and responsibilities of the DMC members</a:t>
          </a:r>
          <a:endParaRPr lang="en-US" sz="1400" dirty="0">
            <a:solidFill>
              <a:schemeClr val="tx1"/>
            </a:solidFill>
            <a:latin typeface="Calibri" pitchFamily="34" charset="0"/>
          </a:endParaRPr>
        </a:p>
      </dgm:t>
    </dgm:pt>
    <dgm:pt modelId="{C5DAFAFF-DAC5-4189-A920-396819D772D1}" type="parTrans" cxnId="{9ABB5D29-B5BA-4C01-B7C2-8F9D187AF700}">
      <dgm:prSet/>
      <dgm:spPr/>
      <dgm:t>
        <a:bodyPr/>
        <a:lstStyle/>
        <a:p>
          <a:endParaRPr lang="en-US"/>
        </a:p>
      </dgm:t>
    </dgm:pt>
    <dgm:pt modelId="{6B81E5EE-72BF-48A4-A4FC-0C056ED10A9C}" type="sibTrans" cxnId="{9ABB5D29-B5BA-4C01-B7C2-8F9D187AF700}">
      <dgm:prSet/>
      <dgm:spPr/>
      <dgm:t>
        <a:bodyPr/>
        <a:lstStyle/>
        <a:p>
          <a:endParaRPr lang="en-US"/>
        </a:p>
      </dgm:t>
    </dgm:pt>
    <dgm:pt modelId="{E9A79909-4A56-41B8-BD89-D7636D2A19E3}">
      <dgm:prSet custT="1"/>
      <dgm:spPr/>
      <dgm:t>
        <a:bodyPr/>
        <a:lstStyle/>
        <a:p>
          <a:r>
            <a:rPr lang="en-US" sz="1400" noProof="0" dirty="0" smtClean="0">
              <a:solidFill>
                <a:schemeClr val="tx1"/>
              </a:solidFill>
              <a:latin typeface="Calibri" pitchFamily="34" charset="0"/>
            </a:rPr>
            <a:t>Number and composition of members are determined by the nature of the program, the available resources as well as the already existing  committees</a:t>
          </a:r>
          <a:endParaRPr lang="en-US" sz="1400" noProof="0" dirty="0">
            <a:solidFill>
              <a:schemeClr val="tx1"/>
            </a:solidFill>
            <a:latin typeface="Calibri" pitchFamily="34" charset="0"/>
          </a:endParaRPr>
        </a:p>
      </dgm:t>
    </dgm:pt>
    <dgm:pt modelId="{565F0DEB-06F1-4DE6-AE95-91CD7B1E5560}" type="parTrans" cxnId="{4EE2F748-0BAC-4D3C-9F38-9B1F4610A52D}">
      <dgm:prSet/>
      <dgm:spPr/>
      <dgm:t>
        <a:bodyPr/>
        <a:lstStyle/>
        <a:p>
          <a:endParaRPr lang="en-US"/>
        </a:p>
      </dgm:t>
    </dgm:pt>
    <dgm:pt modelId="{E2327A99-D656-486E-A3B8-394B934E939C}" type="sibTrans" cxnId="{4EE2F748-0BAC-4D3C-9F38-9B1F4610A52D}">
      <dgm:prSet/>
      <dgm:spPr/>
      <dgm:t>
        <a:bodyPr/>
        <a:lstStyle/>
        <a:p>
          <a:endParaRPr lang="en-US"/>
        </a:p>
      </dgm:t>
    </dgm:pt>
    <dgm:pt modelId="{DAD1B8D4-1D77-45BA-B41D-AB7C832A6D26}">
      <dgm:prSet phldrT="[Text]" custT="1"/>
      <dgm:spPr/>
      <dgm:t>
        <a:bodyPr/>
        <a:lstStyle/>
        <a:p>
          <a:r>
            <a:rPr lang="en-US" sz="1400" noProof="0" smtClean="0">
              <a:solidFill>
                <a:schemeClr val="tx1"/>
              </a:solidFill>
              <a:latin typeface="Calibri" pitchFamily="34" charset="0"/>
            </a:rPr>
            <a:t>DMC members need to confirm their participation in the DMC </a:t>
          </a:r>
          <a:endParaRPr lang="en-US" sz="1400" dirty="0">
            <a:solidFill>
              <a:schemeClr val="tx1"/>
            </a:solidFill>
            <a:latin typeface="Calibri" pitchFamily="34" charset="0"/>
          </a:endParaRPr>
        </a:p>
      </dgm:t>
    </dgm:pt>
    <dgm:pt modelId="{AD8BD6A4-474D-4D05-83ED-2CC7D3BC5388}" type="parTrans" cxnId="{071EE361-D1F1-4A98-BAB7-C13D231F99B0}">
      <dgm:prSet/>
      <dgm:spPr/>
      <dgm:t>
        <a:bodyPr/>
        <a:lstStyle/>
        <a:p>
          <a:endParaRPr lang="en-US"/>
        </a:p>
      </dgm:t>
    </dgm:pt>
    <dgm:pt modelId="{E05582EF-C75B-4D9E-A825-3FAAA7A94C6A}" type="sibTrans" cxnId="{071EE361-D1F1-4A98-BAB7-C13D231F99B0}">
      <dgm:prSet/>
      <dgm:spPr/>
      <dgm:t>
        <a:bodyPr/>
        <a:lstStyle/>
        <a:p>
          <a:endParaRPr lang="en-US"/>
        </a:p>
      </dgm:t>
    </dgm:pt>
    <dgm:pt modelId="{59842C73-B609-40DC-88D4-0BFA6F63CDCD}">
      <dgm:prSet custT="1"/>
      <dgm:spPr/>
      <dgm:t>
        <a:bodyPr/>
        <a:lstStyle/>
        <a:p>
          <a:r>
            <a:rPr lang="en-US" sz="1400" noProof="0" smtClean="0">
              <a:solidFill>
                <a:schemeClr val="tx1"/>
              </a:solidFill>
              <a:latin typeface="Calibri" pitchFamily="34" charset="0"/>
            </a:rPr>
            <a:t>Orientation meeting for all VDMC members </a:t>
          </a:r>
          <a:endParaRPr lang="en-US" sz="1400" noProof="0" dirty="0">
            <a:solidFill>
              <a:schemeClr val="tx1"/>
            </a:solidFill>
            <a:latin typeface="Calibri" pitchFamily="34" charset="0"/>
          </a:endParaRPr>
        </a:p>
      </dgm:t>
    </dgm:pt>
    <dgm:pt modelId="{529A7B72-6172-4B98-84CC-2C2ABA25E48B}" type="parTrans" cxnId="{29BEC725-7DCD-4B5C-BC82-A4D1418E99BE}">
      <dgm:prSet/>
      <dgm:spPr/>
      <dgm:t>
        <a:bodyPr/>
        <a:lstStyle/>
        <a:p>
          <a:endParaRPr lang="en-US"/>
        </a:p>
      </dgm:t>
    </dgm:pt>
    <dgm:pt modelId="{384A335B-0F1A-4991-8DC4-5F980864C284}" type="sibTrans" cxnId="{29BEC725-7DCD-4B5C-BC82-A4D1418E99BE}">
      <dgm:prSet/>
      <dgm:spPr/>
      <dgm:t>
        <a:bodyPr/>
        <a:lstStyle/>
        <a:p>
          <a:endParaRPr lang="en-US"/>
        </a:p>
      </dgm:t>
    </dgm:pt>
    <dgm:pt modelId="{25E48DD4-C48F-44FD-916F-AFE065B4B99F}">
      <dgm:prSet custT="1"/>
      <dgm:spPr/>
      <dgm:t>
        <a:bodyPr/>
        <a:lstStyle/>
        <a:p>
          <a:r>
            <a:rPr lang="en-US" sz="1400" noProof="0" smtClean="0">
              <a:solidFill>
                <a:schemeClr val="tx1"/>
              </a:solidFill>
              <a:latin typeface="Calibri" pitchFamily="34" charset="0"/>
            </a:rPr>
            <a:t>Selection of chair, co-chair, secretariat</a:t>
          </a:r>
          <a:endParaRPr lang="en-US" sz="1400" noProof="0" dirty="0">
            <a:solidFill>
              <a:schemeClr val="tx1"/>
            </a:solidFill>
            <a:latin typeface="Calibri" pitchFamily="34" charset="0"/>
          </a:endParaRPr>
        </a:p>
      </dgm:t>
    </dgm:pt>
    <dgm:pt modelId="{173F6ADA-2194-426D-92F4-5F5F0713881C}" type="parTrans" cxnId="{324944C5-5381-49BC-97DF-656345AA9E91}">
      <dgm:prSet/>
      <dgm:spPr/>
      <dgm:t>
        <a:bodyPr/>
        <a:lstStyle/>
        <a:p>
          <a:endParaRPr lang="en-US"/>
        </a:p>
      </dgm:t>
    </dgm:pt>
    <dgm:pt modelId="{A8A4E87F-AD06-49FC-8D6D-FE52F9C6CA7C}" type="sibTrans" cxnId="{324944C5-5381-49BC-97DF-656345AA9E91}">
      <dgm:prSet/>
      <dgm:spPr/>
      <dgm:t>
        <a:bodyPr/>
        <a:lstStyle/>
        <a:p>
          <a:endParaRPr lang="en-US"/>
        </a:p>
      </dgm:t>
    </dgm:pt>
    <dgm:pt modelId="{FF420712-C5AD-408F-B3FF-4A7E5D517AA2}">
      <dgm:prSet custT="1"/>
      <dgm:spPr/>
      <dgm:t>
        <a:bodyPr/>
        <a:lstStyle/>
        <a:p>
          <a:r>
            <a:rPr lang="en-US" sz="1400" noProof="0" dirty="0" smtClean="0">
              <a:solidFill>
                <a:schemeClr val="tx1"/>
              </a:solidFill>
              <a:latin typeface="Calibri" pitchFamily="34" charset="0"/>
            </a:rPr>
            <a:t>Official introduction of the VDMC to the community</a:t>
          </a:r>
          <a:endParaRPr lang="en-US" sz="1400" noProof="0" dirty="0">
            <a:solidFill>
              <a:schemeClr val="tx1"/>
            </a:solidFill>
            <a:latin typeface="Calibri" pitchFamily="34" charset="0"/>
          </a:endParaRPr>
        </a:p>
      </dgm:t>
    </dgm:pt>
    <dgm:pt modelId="{75043C55-186F-440E-9D57-9DC45A286B04}" type="parTrans" cxnId="{56D8A8AC-01AA-4E2B-AE63-083DAAAD811A}">
      <dgm:prSet/>
      <dgm:spPr/>
      <dgm:t>
        <a:bodyPr/>
        <a:lstStyle/>
        <a:p>
          <a:endParaRPr lang="en-US"/>
        </a:p>
      </dgm:t>
    </dgm:pt>
    <dgm:pt modelId="{EE1EB3A6-158E-4CD4-A5E1-2B27DAEF04BA}" type="sibTrans" cxnId="{56D8A8AC-01AA-4E2B-AE63-083DAAAD811A}">
      <dgm:prSet/>
      <dgm:spPr/>
      <dgm:t>
        <a:bodyPr/>
        <a:lstStyle/>
        <a:p>
          <a:endParaRPr lang="en-US"/>
        </a:p>
      </dgm:t>
    </dgm:pt>
    <dgm:pt modelId="{572D1CA2-98C2-4FE4-912F-348152B5E58E}" type="pres">
      <dgm:prSet presAssocID="{13A28AB0-ED9B-41E3-8511-FF840252AFED}" presName="Name0" presStyleCnt="0">
        <dgm:presLayoutVars>
          <dgm:dir/>
          <dgm:animLvl val="lvl"/>
          <dgm:resizeHandles val="exact"/>
        </dgm:presLayoutVars>
      </dgm:prSet>
      <dgm:spPr/>
      <dgm:t>
        <a:bodyPr/>
        <a:lstStyle/>
        <a:p>
          <a:endParaRPr lang="en-US"/>
        </a:p>
      </dgm:t>
    </dgm:pt>
    <dgm:pt modelId="{F0093806-074C-4D16-B8A5-8C8BD23B27D3}" type="pres">
      <dgm:prSet presAssocID="{29E8C4F6-0C9C-4525-AF82-D25E9535D465}" presName="vertFlow" presStyleCnt="0"/>
      <dgm:spPr/>
    </dgm:pt>
    <dgm:pt modelId="{60E16F53-4D7B-4557-99FF-89FF3E702473}" type="pres">
      <dgm:prSet presAssocID="{29E8C4F6-0C9C-4525-AF82-D25E9535D465}" presName="header" presStyleLbl="node1" presStyleIdx="0" presStyleCnt="6" custScaleY="321860"/>
      <dgm:spPr/>
      <dgm:t>
        <a:bodyPr/>
        <a:lstStyle/>
        <a:p>
          <a:endParaRPr lang="en-US"/>
        </a:p>
      </dgm:t>
    </dgm:pt>
    <dgm:pt modelId="{7F961C39-80DC-4A78-9278-79240243CA6E}" type="pres">
      <dgm:prSet presAssocID="{B6E638E6-EB8F-4219-AD9A-CC0801CD9590}" presName="parTrans" presStyleLbl="sibTrans2D1" presStyleIdx="0" presStyleCnt="7"/>
      <dgm:spPr/>
      <dgm:t>
        <a:bodyPr/>
        <a:lstStyle/>
        <a:p>
          <a:endParaRPr lang="en-US"/>
        </a:p>
      </dgm:t>
    </dgm:pt>
    <dgm:pt modelId="{1C98DD13-0D85-4C3A-9EF8-80B169BC073E}" type="pres">
      <dgm:prSet presAssocID="{F4DB1CCA-6F8B-4EA3-99A5-49E2962ABF8F}" presName="child" presStyleLbl="alignAccFollowNode1" presStyleIdx="0" presStyleCnt="7" custScaleY="870523">
        <dgm:presLayoutVars>
          <dgm:chMax val="0"/>
          <dgm:bulletEnabled val="1"/>
        </dgm:presLayoutVars>
      </dgm:prSet>
      <dgm:spPr/>
      <dgm:t>
        <a:bodyPr/>
        <a:lstStyle/>
        <a:p>
          <a:endParaRPr lang="en-US"/>
        </a:p>
      </dgm:t>
    </dgm:pt>
    <dgm:pt modelId="{975C545A-9F62-4BFD-864C-B05A477E1EC9}" type="pres">
      <dgm:prSet presAssocID="{29E8C4F6-0C9C-4525-AF82-D25E9535D465}" presName="hSp" presStyleCnt="0"/>
      <dgm:spPr/>
    </dgm:pt>
    <dgm:pt modelId="{36EE483B-0A02-4C0E-9FE0-65F5B19C897A}" type="pres">
      <dgm:prSet presAssocID="{BB691C2C-C7A4-43EB-9CCB-20D8504A4CAE}" presName="vertFlow" presStyleCnt="0"/>
      <dgm:spPr/>
    </dgm:pt>
    <dgm:pt modelId="{C82F8EF6-516F-460F-A0DC-9AEDB06828E0}" type="pres">
      <dgm:prSet presAssocID="{BB691C2C-C7A4-43EB-9CCB-20D8504A4CAE}" presName="header" presStyleLbl="node1" presStyleIdx="1" presStyleCnt="6" custScaleY="312448"/>
      <dgm:spPr/>
      <dgm:t>
        <a:bodyPr/>
        <a:lstStyle/>
        <a:p>
          <a:endParaRPr lang="en-US"/>
        </a:p>
      </dgm:t>
    </dgm:pt>
    <dgm:pt modelId="{83ECB601-ECC6-43F9-B53C-474BBAD61B2E}" type="pres">
      <dgm:prSet presAssocID="{C5DAFAFF-DAC5-4189-A920-396819D772D1}" presName="parTrans" presStyleLbl="sibTrans2D1" presStyleIdx="1" presStyleCnt="7"/>
      <dgm:spPr/>
      <dgm:t>
        <a:bodyPr/>
        <a:lstStyle/>
        <a:p>
          <a:endParaRPr lang="en-US"/>
        </a:p>
      </dgm:t>
    </dgm:pt>
    <dgm:pt modelId="{31B9C132-C016-4E2E-9557-324300515600}" type="pres">
      <dgm:prSet presAssocID="{BD01A5B7-DAB6-44DA-AA7D-C714313FEC74}" presName="child" presStyleLbl="alignAccFollowNode1" presStyleIdx="1" presStyleCnt="7" custScaleY="878110">
        <dgm:presLayoutVars>
          <dgm:chMax val="0"/>
          <dgm:bulletEnabled val="1"/>
        </dgm:presLayoutVars>
      </dgm:prSet>
      <dgm:spPr/>
      <dgm:t>
        <a:bodyPr/>
        <a:lstStyle/>
        <a:p>
          <a:endParaRPr lang="en-US"/>
        </a:p>
      </dgm:t>
    </dgm:pt>
    <dgm:pt modelId="{769E0B4B-1312-488A-BB54-74D1EFA05F7C}" type="pres">
      <dgm:prSet presAssocID="{BB691C2C-C7A4-43EB-9CCB-20D8504A4CAE}" presName="hSp" presStyleCnt="0"/>
      <dgm:spPr/>
    </dgm:pt>
    <dgm:pt modelId="{D602A6AB-F9DF-46EC-B63A-A58B6A24BE18}" type="pres">
      <dgm:prSet presAssocID="{80489DC1-5827-488E-B955-30733848E7F4}" presName="vertFlow" presStyleCnt="0"/>
      <dgm:spPr/>
    </dgm:pt>
    <dgm:pt modelId="{8D9387CD-9B5A-446F-882D-AC3162B6889A}" type="pres">
      <dgm:prSet presAssocID="{80489DC1-5827-488E-B955-30733848E7F4}" presName="header" presStyleLbl="node1" presStyleIdx="2" presStyleCnt="6" custScaleY="311837"/>
      <dgm:spPr/>
      <dgm:t>
        <a:bodyPr/>
        <a:lstStyle/>
        <a:p>
          <a:endParaRPr lang="en-US"/>
        </a:p>
      </dgm:t>
    </dgm:pt>
    <dgm:pt modelId="{97E6FD12-076F-4FC5-9DB2-F6D9B4E6E547}" type="pres">
      <dgm:prSet presAssocID="{565F0DEB-06F1-4DE6-AE95-91CD7B1E5560}" presName="parTrans" presStyleLbl="sibTrans2D1" presStyleIdx="2" presStyleCnt="7"/>
      <dgm:spPr/>
      <dgm:t>
        <a:bodyPr/>
        <a:lstStyle/>
        <a:p>
          <a:endParaRPr lang="en-US"/>
        </a:p>
      </dgm:t>
    </dgm:pt>
    <dgm:pt modelId="{B9722423-35BA-4597-B1D5-F3EE2EB43743}" type="pres">
      <dgm:prSet presAssocID="{E9A79909-4A56-41B8-BD89-D7636D2A19E3}" presName="child" presStyleLbl="alignAccFollowNode1" presStyleIdx="2" presStyleCnt="7" custScaleY="886161">
        <dgm:presLayoutVars>
          <dgm:chMax val="0"/>
          <dgm:bulletEnabled val="1"/>
        </dgm:presLayoutVars>
      </dgm:prSet>
      <dgm:spPr/>
      <dgm:t>
        <a:bodyPr/>
        <a:lstStyle/>
        <a:p>
          <a:endParaRPr lang="en-US"/>
        </a:p>
      </dgm:t>
    </dgm:pt>
    <dgm:pt modelId="{03748676-4B3E-4EE6-B007-3737788AEE5E}" type="pres">
      <dgm:prSet presAssocID="{80489DC1-5827-488E-B955-30733848E7F4}" presName="hSp" presStyleCnt="0"/>
      <dgm:spPr/>
    </dgm:pt>
    <dgm:pt modelId="{8FAF7279-0DB0-4D7A-8567-B21CB028F52B}" type="pres">
      <dgm:prSet presAssocID="{65985FFB-8502-4A89-AE11-730CD9992B50}" presName="vertFlow" presStyleCnt="0"/>
      <dgm:spPr/>
    </dgm:pt>
    <dgm:pt modelId="{3245540E-5D45-4DAE-944A-42E842216FF1}" type="pres">
      <dgm:prSet presAssocID="{65985FFB-8502-4A89-AE11-730CD9992B50}" presName="header" presStyleLbl="node1" presStyleIdx="3" presStyleCnt="6" custScaleY="343729"/>
      <dgm:spPr/>
      <dgm:t>
        <a:bodyPr/>
        <a:lstStyle/>
        <a:p>
          <a:endParaRPr lang="en-US"/>
        </a:p>
      </dgm:t>
    </dgm:pt>
    <dgm:pt modelId="{457705A1-0A1E-4F51-8DC3-5FC7BAD285DB}" type="pres">
      <dgm:prSet presAssocID="{AD8BD6A4-474D-4D05-83ED-2CC7D3BC5388}" presName="parTrans" presStyleLbl="sibTrans2D1" presStyleIdx="3" presStyleCnt="7"/>
      <dgm:spPr/>
      <dgm:t>
        <a:bodyPr/>
        <a:lstStyle/>
        <a:p>
          <a:endParaRPr lang="en-US"/>
        </a:p>
      </dgm:t>
    </dgm:pt>
    <dgm:pt modelId="{EAD90C04-6BAC-4D45-9802-FA1AEF791C02}" type="pres">
      <dgm:prSet presAssocID="{DAD1B8D4-1D77-45BA-B41D-AB7C832A6D26}" presName="child" presStyleLbl="alignAccFollowNode1" presStyleIdx="3" presStyleCnt="7" custScaleY="848043">
        <dgm:presLayoutVars>
          <dgm:chMax val="0"/>
          <dgm:bulletEnabled val="1"/>
        </dgm:presLayoutVars>
      </dgm:prSet>
      <dgm:spPr/>
      <dgm:t>
        <a:bodyPr/>
        <a:lstStyle/>
        <a:p>
          <a:endParaRPr lang="en-US"/>
        </a:p>
      </dgm:t>
    </dgm:pt>
    <dgm:pt modelId="{53BDC9F9-B950-4D4A-A3E0-A577B4FDFB03}" type="pres">
      <dgm:prSet presAssocID="{65985FFB-8502-4A89-AE11-730CD9992B50}" presName="hSp" presStyleCnt="0"/>
      <dgm:spPr/>
    </dgm:pt>
    <dgm:pt modelId="{778F0B3D-7F9F-460F-BBB7-F2AF6F2BFCC9}" type="pres">
      <dgm:prSet presAssocID="{D5F93F82-A1DE-4C0F-9749-5A666B591BBD}" presName="vertFlow" presStyleCnt="0"/>
      <dgm:spPr/>
    </dgm:pt>
    <dgm:pt modelId="{E0B8F8DC-8695-455C-8BFC-6993B5419288}" type="pres">
      <dgm:prSet presAssocID="{D5F93F82-A1DE-4C0F-9749-5A666B591BBD}" presName="header" presStyleLbl="node1" presStyleIdx="4" presStyleCnt="6" custScaleY="343729"/>
      <dgm:spPr/>
      <dgm:t>
        <a:bodyPr/>
        <a:lstStyle/>
        <a:p>
          <a:endParaRPr lang="en-US"/>
        </a:p>
      </dgm:t>
    </dgm:pt>
    <dgm:pt modelId="{5A53F965-6207-4A57-AEB4-7DFC083058F0}" type="pres">
      <dgm:prSet presAssocID="{529A7B72-6172-4B98-84CC-2C2ABA25E48B}" presName="parTrans" presStyleLbl="sibTrans2D1" presStyleIdx="4" presStyleCnt="7"/>
      <dgm:spPr/>
      <dgm:t>
        <a:bodyPr/>
        <a:lstStyle/>
        <a:p>
          <a:endParaRPr lang="en-US"/>
        </a:p>
      </dgm:t>
    </dgm:pt>
    <dgm:pt modelId="{2731741F-5614-4E92-BA90-C6178E4E0C31}" type="pres">
      <dgm:prSet presAssocID="{59842C73-B609-40DC-88D4-0BFA6F63CDCD}" presName="child" presStyleLbl="alignAccFollowNode1" presStyleIdx="4" presStyleCnt="7" custScaleY="348134">
        <dgm:presLayoutVars>
          <dgm:chMax val="0"/>
          <dgm:bulletEnabled val="1"/>
        </dgm:presLayoutVars>
      </dgm:prSet>
      <dgm:spPr/>
      <dgm:t>
        <a:bodyPr/>
        <a:lstStyle/>
        <a:p>
          <a:endParaRPr lang="en-US"/>
        </a:p>
      </dgm:t>
    </dgm:pt>
    <dgm:pt modelId="{FB490386-9A77-454E-A646-146C2FAE7587}" type="pres">
      <dgm:prSet presAssocID="{384A335B-0F1A-4991-8DC4-5F980864C284}" presName="sibTrans" presStyleLbl="sibTrans2D1" presStyleIdx="5" presStyleCnt="7"/>
      <dgm:spPr/>
      <dgm:t>
        <a:bodyPr/>
        <a:lstStyle/>
        <a:p>
          <a:endParaRPr lang="en-US"/>
        </a:p>
      </dgm:t>
    </dgm:pt>
    <dgm:pt modelId="{88EA2696-7E47-47A4-AE76-BF07F225A2B9}" type="pres">
      <dgm:prSet presAssocID="{25E48DD4-C48F-44FD-916F-AFE065B4B99F}" presName="child" presStyleLbl="alignAccFollowNode1" presStyleIdx="5" presStyleCnt="7" custScaleY="481159">
        <dgm:presLayoutVars>
          <dgm:chMax val="0"/>
          <dgm:bulletEnabled val="1"/>
        </dgm:presLayoutVars>
      </dgm:prSet>
      <dgm:spPr/>
      <dgm:t>
        <a:bodyPr/>
        <a:lstStyle/>
        <a:p>
          <a:endParaRPr lang="en-US"/>
        </a:p>
      </dgm:t>
    </dgm:pt>
    <dgm:pt modelId="{E145F949-B585-472C-909D-C91C3E9889D1}" type="pres">
      <dgm:prSet presAssocID="{D5F93F82-A1DE-4C0F-9749-5A666B591BBD}" presName="hSp" presStyleCnt="0"/>
      <dgm:spPr/>
    </dgm:pt>
    <dgm:pt modelId="{05AED0D3-106A-4F81-8880-E72180E1D99B}" type="pres">
      <dgm:prSet presAssocID="{0F845DBA-0E93-4E3D-BBB0-674320B92B7C}" presName="vertFlow" presStyleCnt="0"/>
      <dgm:spPr/>
    </dgm:pt>
    <dgm:pt modelId="{5E098244-0C2D-45E7-B6F4-DF4996055E03}" type="pres">
      <dgm:prSet presAssocID="{0F845DBA-0E93-4E3D-BBB0-674320B92B7C}" presName="header" presStyleLbl="node1" presStyleIdx="5" presStyleCnt="6" custScaleY="343729"/>
      <dgm:spPr/>
      <dgm:t>
        <a:bodyPr/>
        <a:lstStyle/>
        <a:p>
          <a:endParaRPr lang="en-US"/>
        </a:p>
      </dgm:t>
    </dgm:pt>
    <dgm:pt modelId="{1F2759A7-F375-490A-9E6A-93F8D34ABF4F}" type="pres">
      <dgm:prSet presAssocID="{75043C55-186F-440E-9D57-9DC45A286B04}" presName="parTrans" presStyleLbl="sibTrans2D1" presStyleIdx="6" presStyleCnt="7"/>
      <dgm:spPr/>
      <dgm:t>
        <a:bodyPr/>
        <a:lstStyle/>
        <a:p>
          <a:endParaRPr lang="en-US"/>
        </a:p>
      </dgm:t>
    </dgm:pt>
    <dgm:pt modelId="{5D131CC5-DC6A-4EC9-B215-417953766F79}" type="pres">
      <dgm:prSet presAssocID="{FF420712-C5AD-408F-B3FF-4A7E5D517AA2}" presName="child" presStyleLbl="alignAccFollowNode1" presStyleIdx="6" presStyleCnt="7" custScaleY="864293">
        <dgm:presLayoutVars>
          <dgm:chMax val="0"/>
          <dgm:bulletEnabled val="1"/>
        </dgm:presLayoutVars>
      </dgm:prSet>
      <dgm:spPr/>
      <dgm:t>
        <a:bodyPr/>
        <a:lstStyle/>
        <a:p>
          <a:endParaRPr lang="en-US"/>
        </a:p>
      </dgm:t>
    </dgm:pt>
  </dgm:ptLst>
  <dgm:cxnLst>
    <dgm:cxn modelId="{D7036B84-FA0B-4C1E-9263-20F622DB4A65}" type="presOf" srcId="{25E48DD4-C48F-44FD-916F-AFE065B4B99F}" destId="{88EA2696-7E47-47A4-AE76-BF07F225A2B9}" srcOrd="0" destOrd="0" presId="urn:microsoft.com/office/officeart/2005/8/layout/lProcess1"/>
    <dgm:cxn modelId="{9D1E1768-8C4A-4D69-B4F8-CD17372AC9D9}" type="presOf" srcId="{BD01A5B7-DAB6-44DA-AA7D-C714313FEC74}" destId="{31B9C132-C016-4E2E-9557-324300515600}" srcOrd="0" destOrd="0" presId="urn:microsoft.com/office/officeart/2005/8/layout/lProcess1"/>
    <dgm:cxn modelId="{9ABB5D29-B5BA-4C01-B7C2-8F9D187AF700}" srcId="{BB691C2C-C7A4-43EB-9CCB-20D8504A4CAE}" destId="{BD01A5B7-DAB6-44DA-AA7D-C714313FEC74}" srcOrd="0" destOrd="0" parTransId="{C5DAFAFF-DAC5-4189-A920-396819D772D1}" sibTransId="{6B81E5EE-72BF-48A4-A4FC-0C056ED10A9C}"/>
    <dgm:cxn modelId="{E2D8E4B7-54BE-489B-8CE6-B6A3AF4FAF98}" type="presOf" srcId="{529A7B72-6172-4B98-84CC-2C2ABA25E48B}" destId="{5A53F965-6207-4A57-AEB4-7DFC083058F0}" srcOrd="0" destOrd="0" presId="urn:microsoft.com/office/officeart/2005/8/layout/lProcess1"/>
    <dgm:cxn modelId="{B79D2B3F-5FBD-43F8-A365-AE5D45349F91}" type="presOf" srcId="{75043C55-186F-440E-9D57-9DC45A286B04}" destId="{1F2759A7-F375-490A-9E6A-93F8D34ABF4F}" srcOrd="0" destOrd="0" presId="urn:microsoft.com/office/officeart/2005/8/layout/lProcess1"/>
    <dgm:cxn modelId="{EB2B5596-6D46-4171-9CAA-941A0900C7AA}" type="presOf" srcId="{BB691C2C-C7A4-43EB-9CCB-20D8504A4CAE}" destId="{C82F8EF6-516F-460F-A0DC-9AEDB06828E0}" srcOrd="0" destOrd="0" presId="urn:microsoft.com/office/officeart/2005/8/layout/lProcess1"/>
    <dgm:cxn modelId="{4EE2F748-0BAC-4D3C-9F38-9B1F4610A52D}" srcId="{80489DC1-5827-488E-B955-30733848E7F4}" destId="{E9A79909-4A56-41B8-BD89-D7636D2A19E3}" srcOrd="0" destOrd="0" parTransId="{565F0DEB-06F1-4DE6-AE95-91CD7B1E5560}" sibTransId="{E2327A99-D656-486E-A3B8-394B934E939C}"/>
    <dgm:cxn modelId="{29BEC725-7DCD-4B5C-BC82-A4D1418E99BE}" srcId="{D5F93F82-A1DE-4C0F-9749-5A666B591BBD}" destId="{59842C73-B609-40DC-88D4-0BFA6F63CDCD}" srcOrd="0" destOrd="0" parTransId="{529A7B72-6172-4B98-84CC-2C2ABA25E48B}" sibTransId="{384A335B-0F1A-4991-8DC4-5F980864C284}"/>
    <dgm:cxn modelId="{5052012A-7154-4FC0-BADD-B46118ADC19A}" type="presOf" srcId="{80489DC1-5827-488E-B955-30733848E7F4}" destId="{8D9387CD-9B5A-446F-882D-AC3162B6889A}" srcOrd="0" destOrd="0" presId="urn:microsoft.com/office/officeart/2005/8/layout/lProcess1"/>
    <dgm:cxn modelId="{53D4A21A-C0E3-46A3-BD57-D64EB53CA369}" type="presOf" srcId="{565F0DEB-06F1-4DE6-AE95-91CD7B1E5560}" destId="{97E6FD12-076F-4FC5-9DB2-F6D9B4E6E547}" srcOrd="0" destOrd="0" presId="urn:microsoft.com/office/officeart/2005/8/layout/lProcess1"/>
    <dgm:cxn modelId="{68907C99-AE61-4BCE-8864-D33D0235D2D9}" type="presOf" srcId="{0F845DBA-0E93-4E3D-BBB0-674320B92B7C}" destId="{5E098244-0C2D-45E7-B6F4-DF4996055E03}" srcOrd="0" destOrd="0" presId="urn:microsoft.com/office/officeart/2005/8/layout/lProcess1"/>
    <dgm:cxn modelId="{46E4D84B-832D-4330-AA0D-A1ED88CF3EB7}" type="presOf" srcId="{AD8BD6A4-474D-4D05-83ED-2CC7D3BC5388}" destId="{457705A1-0A1E-4F51-8DC3-5FC7BAD285DB}" srcOrd="0" destOrd="0" presId="urn:microsoft.com/office/officeart/2005/8/layout/lProcess1"/>
    <dgm:cxn modelId="{9F3A226A-DC7E-4899-AC0E-AF0A0532C90A}" type="presOf" srcId="{29E8C4F6-0C9C-4525-AF82-D25E9535D465}" destId="{60E16F53-4D7B-4557-99FF-89FF3E702473}" srcOrd="0" destOrd="0" presId="urn:microsoft.com/office/officeart/2005/8/layout/lProcess1"/>
    <dgm:cxn modelId="{626266BD-2B47-402B-9BE4-FB9CC689518F}" type="presOf" srcId="{13A28AB0-ED9B-41E3-8511-FF840252AFED}" destId="{572D1CA2-98C2-4FE4-912F-348152B5E58E}" srcOrd="0" destOrd="0" presId="urn:microsoft.com/office/officeart/2005/8/layout/lProcess1"/>
    <dgm:cxn modelId="{56D8A8AC-01AA-4E2B-AE63-083DAAAD811A}" srcId="{0F845DBA-0E93-4E3D-BBB0-674320B92B7C}" destId="{FF420712-C5AD-408F-B3FF-4A7E5D517AA2}" srcOrd="0" destOrd="0" parTransId="{75043C55-186F-440E-9D57-9DC45A286B04}" sibTransId="{EE1EB3A6-158E-4CD4-A5E1-2B27DAEF04BA}"/>
    <dgm:cxn modelId="{7FD0B999-9C37-44AF-9B6D-38F02C08CC4A}" type="presOf" srcId="{65985FFB-8502-4A89-AE11-730CD9992B50}" destId="{3245540E-5D45-4DAE-944A-42E842216FF1}" srcOrd="0" destOrd="0" presId="urn:microsoft.com/office/officeart/2005/8/layout/lProcess1"/>
    <dgm:cxn modelId="{1B1999FC-E719-4565-96F5-F787B9702907}" srcId="{13A28AB0-ED9B-41E3-8511-FF840252AFED}" destId="{BB691C2C-C7A4-43EB-9CCB-20D8504A4CAE}" srcOrd="1" destOrd="0" parTransId="{7A653300-B8E5-41C6-87E9-A452C1060BD9}" sibTransId="{50193E04-BD70-4AE9-8689-8B6EA14AB4E7}"/>
    <dgm:cxn modelId="{591531C4-70B3-4C42-8171-94C04EB8C777}" srcId="{13A28AB0-ED9B-41E3-8511-FF840252AFED}" destId="{29E8C4F6-0C9C-4525-AF82-D25E9535D465}" srcOrd="0" destOrd="0" parTransId="{1865C7F9-486B-4631-88ED-EA8D02E01EA6}" sibTransId="{44BAB518-8AE0-4FD4-8B1A-CEE0A3FD0F53}"/>
    <dgm:cxn modelId="{B80EF6EB-6C17-4AD6-9301-83E9A1519704}" srcId="{13A28AB0-ED9B-41E3-8511-FF840252AFED}" destId="{0F845DBA-0E93-4E3D-BBB0-674320B92B7C}" srcOrd="5" destOrd="0" parTransId="{8952734E-EFA5-46C3-A911-ACBAAC497397}" sibTransId="{15B51E01-8808-4619-A2D5-899B11A49E07}"/>
    <dgm:cxn modelId="{017225E1-2468-47F1-9733-9941404B3694}" type="presOf" srcId="{384A335B-0F1A-4991-8DC4-5F980864C284}" destId="{FB490386-9A77-454E-A646-146C2FAE7587}" srcOrd="0" destOrd="0" presId="urn:microsoft.com/office/officeart/2005/8/layout/lProcess1"/>
    <dgm:cxn modelId="{3CC6F348-64B9-4530-B80E-F3FCBF3DFB07}" srcId="{13A28AB0-ED9B-41E3-8511-FF840252AFED}" destId="{80489DC1-5827-488E-B955-30733848E7F4}" srcOrd="2" destOrd="0" parTransId="{229D2B8E-FEAB-4301-9D39-FD3CFE54D7DE}" sibTransId="{0A7D58FB-A85D-41A5-B1E6-C7489473DAA7}"/>
    <dgm:cxn modelId="{324944C5-5381-49BC-97DF-656345AA9E91}" srcId="{D5F93F82-A1DE-4C0F-9749-5A666B591BBD}" destId="{25E48DD4-C48F-44FD-916F-AFE065B4B99F}" srcOrd="1" destOrd="0" parTransId="{173F6ADA-2194-426D-92F4-5F5F0713881C}" sibTransId="{A8A4E87F-AD06-49FC-8D6D-FE52F9C6CA7C}"/>
    <dgm:cxn modelId="{D3A8DFD1-B890-4333-8CE0-0548BD4D6E26}" type="presOf" srcId="{C5DAFAFF-DAC5-4189-A920-396819D772D1}" destId="{83ECB601-ECC6-43F9-B53C-474BBAD61B2E}" srcOrd="0" destOrd="0" presId="urn:microsoft.com/office/officeart/2005/8/layout/lProcess1"/>
    <dgm:cxn modelId="{C432C261-33A8-4315-A43E-BE3808BB025E}" type="presOf" srcId="{F4DB1CCA-6F8B-4EA3-99A5-49E2962ABF8F}" destId="{1C98DD13-0D85-4C3A-9EF8-80B169BC073E}" srcOrd="0" destOrd="0" presId="urn:microsoft.com/office/officeart/2005/8/layout/lProcess1"/>
    <dgm:cxn modelId="{702BF8BA-3EE5-421A-903D-5FD2F481BEE6}" type="presOf" srcId="{DAD1B8D4-1D77-45BA-B41D-AB7C832A6D26}" destId="{EAD90C04-6BAC-4D45-9802-FA1AEF791C02}" srcOrd="0" destOrd="0" presId="urn:microsoft.com/office/officeart/2005/8/layout/lProcess1"/>
    <dgm:cxn modelId="{071EE361-D1F1-4A98-BAB7-C13D231F99B0}" srcId="{65985FFB-8502-4A89-AE11-730CD9992B50}" destId="{DAD1B8D4-1D77-45BA-B41D-AB7C832A6D26}" srcOrd="0" destOrd="0" parTransId="{AD8BD6A4-474D-4D05-83ED-2CC7D3BC5388}" sibTransId="{E05582EF-C75B-4D9E-A825-3FAAA7A94C6A}"/>
    <dgm:cxn modelId="{449FB898-8B9F-49F2-AF34-F11EDF71E5CB}" type="presOf" srcId="{E9A79909-4A56-41B8-BD89-D7636D2A19E3}" destId="{B9722423-35BA-4597-B1D5-F3EE2EB43743}" srcOrd="0" destOrd="0" presId="urn:microsoft.com/office/officeart/2005/8/layout/lProcess1"/>
    <dgm:cxn modelId="{6962CF8E-EA21-41FF-9F81-249DDBFF2508}" srcId="{13A28AB0-ED9B-41E3-8511-FF840252AFED}" destId="{D5F93F82-A1DE-4C0F-9749-5A666B591BBD}" srcOrd="4" destOrd="0" parTransId="{531C7D37-069C-42C4-9AAE-5E401E2B784B}" sibTransId="{02254990-B10F-489F-96DD-7FE226F09F31}"/>
    <dgm:cxn modelId="{0AAE3226-7F9D-4DAC-9F4A-8C4CE52EA0F8}" srcId="{29E8C4F6-0C9C-4525-AF82-D25E9535D465}" destId="{F4DB1CCA-6F8B-4EA3-99A5-49E2962ABF8F}" srcOrd="0" destOrd="0" parTransId="{B6E638E6-EB8F-4219-AD9A-CC0801CD9590}" sibTransId="{9E8BBC57-76E9-46ED-A902-AEC98EF70901}"/>
    <dgm:cxn modelId="{EEC6FFE6-BDC4-44B3-991C-CE772AE14CDF}" type="presOf" srcId="{D5F93F82-A1DE-4C0F-9749-5A666B591BBD}" destId="{E0B8F8DC-8695-455C-8BFC-6993B5419288}" srcOrd="0" destOrd="0" presId="urn:microsoft.com/office/officeart/2005/8/layout/lProcess1"/>
    <dgm:cxn modelId="{CEAFEA6F-C960-4931-A435-77F2CA835701}" srcId="{13A28AB0-ED9B-41E3-8511-FF840252AFED}" destId="{65985FFB-8502-4A89-AE11-730CD9992B50}" srcOrd="3" destOrd="0" parTransId="{E6C5D27F-ED64-4557-A2AD-13590CAD3126}" sibTransId="{DE129EB4-E805-4950-8503-9DC1ED0898F2}"/>
    <dgm:cxn modelId="{F017498D-82F3-46EC-B9CF-2D681CAA48C0}" type="presOf" srcId="{B6E638E6-EB8F-4219-AD9A-CC0801CD9590}" destId="{7F961C39-80DC-4A78-9278-79240243CA6E}" srcOrd="0" destOrd="0" presId="urn:microsoft.com/office/officeart/2005/8/layout/lProcess1"/>
    <dgm:cxn modelId="{8B2C11BD-1F2D-490D-A34F-1BD8B738FF08}" type="presOf" srcId="{59842C73-B609-40DC-88D4-0BFA6F63CDCD}" destId="{2731741F-5614-4E92-BA90-C6178E4E0C31}" srcOrd="0" destOrd="0" presId="urn:microsoft.com/office/officeart/2005/8/layout/lProcess1"/>
    <dgm:cxn modelId="{25F4EFF1-D284-476E-85B1-291415D775A2}" type="presOf" srcId="{FF420712-C5AD-408F-B3FF-4A7E5D517AA2}" destId="{5D131CC5-DC6A-4EC9-B215-417953766F79}" srcOrd="0" destOrd="0" presId="urn:microsoft.com/office/officeart/2005/8/layout/lProcess1"/>
    <dgm:cxn modelId="{B94013A1-68B6-4EA0-89C5-345D7ED15364}" type="presParOf" srcId="{572D1CA2-98C2-4FE4-912F-348152B5E58E}" destId="{F0093806-074C-4D16-B8A5-8C8BD23B27D3}" srcOrd="0" destOrd="0" presId="urn:microsoft.com/office/officeart/2005/8/layout/lProcess1"/>
    <dgm:cxn modelId="{2BDAB9C2-E2DD-4B26-92E2-F748077488BF}" type="presParOf" srcId="{F0093806-074C-4D16-B8A5-8C8BD23B27D3}" destId="{60E16F53-4D7B-4557-99FF-89FF3E702473}" srcOrd="0" destOrd="0" presId="urn:microsoft.com/office/officeart/2005/8/layout/lProcess1"/>
    <dgm:cxn modelId="{F2BAE105-201D-4152-8C8F-50A2F9C23803}" type="presParOf" srcId="{F0093806-074C-4D16-B8A5-8C8BD23B27D3}" destId="{7F961C39-80DC-4A78-9278-79240243CA6E}" srcOrd="1" destOrd="0" presId="urn:microsoft.com/office/officeart/2005/8/layout/lProcess1"/>
    <dgm:cxn modelId="{C3DC7E63-081C-48BF-873A-05385CA14625}" type="presParOf" srcId="{F0093806-074C-4D16-B8A5-8C8BD23B27D3}" destId="{1C98DD13-0D85-4C3A-9EF8-80B169BC073E}" srcOrd="2" destOrd="0" presId="urn:microsoft.com/office/officeart/2005/8/layout/lProcess1"/>
    <dgm:cxn modelId="{7DFF76C7-8E11-4238-9783-76B5D7EBFE7F}" type="presParOf" srcId="{572D1CA2-98C2-4FE4-912F-348152B5E58E}" destId="{975C545A-9F62-4BFD-864C-B05A477E1EC9}" srcOrd="1" destOrd="0" presId="urn:microsoft.com/office/officeart/2005/8/layout/lProcess1"/>
    <dgm:cxn modelId="{AE2A6FD1-470C-4445-BA8D-CCA8E0B81BE4}" type="presParOf" srcId="{572D1CA2-98C2-4FE4-912F-348152B5E58E}" destId="{36EE483B-0A02-4C0E-9FE0-65F5B19C897A}" srcOrd="2" destOrd="0" presId="urn:microsoft.com/office/officeart/2005/8/layout/lProcess1"/>
    <dgm:cxn modelId="{32D41DD9-DC9F-41BF-AA58-5B6A91123052}" type="presParOf" srcId="{36EE483B-0A02-4C0E-9FE0-65F5B19C897A}" destId="{C82F8EF6-516F-460F-A0DC-9AEDB06828E0}" srcOrd="0" destOrd="0" presId="urn:microsoft.com/office/officeart/2005/8/layout/lProcess1"/>
    <dgm:cxn modelId="{EFAC660E-FAF4-4CE4-B5BA-CD8D5727AD94}" type="presParOf" srcId="{36EE483B-0A02-4C0E-9FE0-65F5B19C897A}" destId="{83ECB601-ECC6-43F9-B53C-474BBAD61B2E}" srcOrd="1" destOrd="0" presId="urn:microsoft.com/office/officeart/2005/8/layout/lProcess1"/>
    <dgm:cxn modelId="{07124670-F9C0-4E57-9A06-A4443CC2D097}" type="presParOf" srcId="{36EE483B-0A02-4C0E-9FE0-65F5B19C897A}" destId="{31B9C132-C016-4E2E-9557-324300515600}" srcOrd="2" destOrd="0" presId="urn:microsoft.com/office/officeart/2005/8/layout/lProcess1"/>
    <dgm:cxn modelId="{8232DC28-94C4-44CA-9E39-733FB012309A}" type="presParOf" srcId="{572D1CA2-98C2-4FE4-912F-348152B5E58E}" destId="{769E0B4B-1312-488A-BB54-74D1EFA05F7C}" srcOrd="3" destOrd="0" presId="urn:microsoft.com/office/officeart/2005/8/layout/lProcess1"/>
    <dgm:cxn modelId="{8DE20D6E-614F-4DCF-A8E8-11C607839A0E}" type="presParOf" srcId="{572D1CA2-98C2-4FE4-912F-348152B5E58E}" destId="{D602A6AB-F9DF-46EC-B63A-A58B6A24BE18}" srcOrd="4" destOrd="0" presId="urn:microsoft.com/office/officeart/2005/8/layout/lProcess1"/>
    <dgm:cxn modelId="{2DDB8F0F-499B-4E2E-A2AC-E1E424686D38}" type="presParOf" srcId="{D602A6AB-F9DF-46EC-B63A-A58B6A24BE18}" destId="{8D9387CD-9B5A-446F-882D-AC3162B6889A}" srcOrd="0" destOrd="0" presId="urn:microsoft.com/office/officeart/2005/8/layout/lProcess1"/>
    <dgm:cxn modelId="{949AF8AC-873F-40A8-9A9B-14A065802945}" type="presParOf" srcId="{D602A6AB-F9DF-46EC-B63A-A58B6A24BE18}" destId="{97E6FD12-076F-4FC5-9DB2-F6D9B4E6E547}" srcOrd="1" destOrd="0" presId="urn:microsoft.com/office/officeart/2005/8/layout/lProcess1"/>
    <dgm:cxn modelId="{FE83999F-4CDD-428D-A475-18C583945F5C}" type="presParOf" srcId="{D602A6AB-F9DF-46EC-B63A-A58B6A24BE18}" destId="{B9722423-35BA-4597-B1D5-F3EE2EB43743}" srcOrd="2" destOrd="0" presId="urn:microsoft.com/office/officeart/2005/8/layout/lProcess1"/>
    <dgm:cxn modelId="{A67AB31B-3A95-4B7C-9F3C-21C1A8C0BB6D}" type="presParOf" srcId="{572D1CA2-98C2-4FE4-912F-348152B5E58E}" destId="{03748676-4B3E-4EE6-B007-3737788AEE5E}" srcOrd="5" destOrd="0" presId="urn:microsoft.com/office/officeart/2005/8/layout/lProcess1"/>
    <dgm:cxn modelId="{F67DF594-5969-494A-B574-16BE7C9E4516}" type="presParOf" srcId="{572D1CA2-98C2-4FE4-912F-348152B5E58E}" destId="{8FAF7279-0DB0-4D7A-8567-B21CB028F52B}" srcOrd="6" destOrd="0" presId="urn:microsoft.com/office/officeart/2005/8/layout/lProcess1"/>
    <dgm:cxn modelId="{B0B765C1-46F2-47EC-B261-E584E6AE3959}" type="presParOf" srcId="{8FAF7279-0DB0-4D7A-8567-B21CB028F52B}" destId="{3245540E-5D45-4DAE-944A-42E842216FF1}" srcOrd="0" destOrd="0" presId="urn:microsoft.com/office/officeart/2005/8/layout/lProcess1"/>
    <dgm:cxn modelId="{20AD9890-4A88-408F-93D6-C90802E83F36}" type="presParOf" srcId="{8FAF7279-0DB0-4D7A-8567-B21CB028F52B}" destId="{457705A1-0A1E-4F51-8DC3-5FC7BAD285DB}" srcOrd="1" destOrd="0" presId="urn:microsoft.com/office/officeart/2005/8/layout/lProcess1"/>
    <dgm:cxn modelId="{AF334EEB-BEFD-4A4D-A8C5-57A8CD152853}" type="presParOf" srcId="{8FAF7279-0DB0-4D7A-8567-B21CB028F52B}" destId="{EAD90C04-6BAC-4D45-9802-FA1AEF791C02}" srcOrd="2" destOrd="0" presId="urn:microsoft.com/office/officeart/2005/8/layout/lProcess1"/>
    <dgm:cxn modelId="{1FD0C614-B17F-4550-91D4-30A2F6206738}" type="presParOf" srcId="{572D1CA2-98C2-4FE4-912F-348152B5E58E}" destId="{53BDC9F9-B950-4D4A-A3E0-A577B4FDFB03}" srcOrd="7" destOrd="0" presId="urn:microsoft.com/office/officeart/2005/8/layout/lProcess1"/>
    <dgm:cxn modelId="{E962E6BD-240F-4323-A4B8-3C011EF5DA85}" type="presParOf" srcId="{572D1CA2-98C2-4FE4-912F-348152B5E58E}" destId="{778F0B3D-7F9F-460F-BBB7-F2AF6F2BFCC9}" srcOrd="8" destOrd="0" presId="urn:microsoft.com/office/officeart/2005/8/layout/lProcess1"/>
    <dgm:cxn modelId="{043349C4-0612-4E93-BF8F-AC04FDCFEFAA}" type="presParOf" srcId="{778F0B3D-7F9F-460F-BBB7-F2AF6F2BFCC9}" destId="{E0B8F8DC-8695-455C-8BFC-6993B5419288}" srcOrd="0" destOrd="0" presId="urn:microsoft.com/office/officeart/2005/8/layout/lProcess1"/>
    <dgm:cxn modelId="{CBE2ECC3-5780-4F9B-8955-61AAFC6D7BCF}" type="presParOf" srcId="{778F0B3D-7F9F-460F-BBB7-F2AF6F2BFCC9}" destId="{5A53F965-6207-4A57-AEB4-7DFC083058F0}" srcOrd="1" destOrd="0" presId="urn:microsoft.com/office/officeart/2005/8/layout/lProcess1"/>
    <dgm:cxn modelId="{98032B33-0DF6-4D2B-AD75-B508A0675793}" type="presParOf" srcId="{778F0B3D-7F9F-460F-BBB7-F2AF6F2BFCC9}" destId="{2731741F-5614-4E92-BA90-C6178E4E0C31}" srcOrd="2" destOrd="0" presId="urn:microsoft.com/office/officeart/2005/8/layout/lProcess1"/>
    <dgm:cxn modelId="{314F9C9D-5A55-4D60-AF7D-8022F5F3F9FD}" type="presParOf" srcId="{778F0B3D-7F9F-460F-BBB7-F2AF6F2BFCC9}" destId="{FB490386-9A77-454E-A646-146C2FAE7587}" srcOrd="3" destOrd="0" presId="urn:microsoft.com/office/officeart/2005/8/layout/lProcess1"/>
    <dgm:cxn modelId="{523DF041-9B0D-40E3-BD6F-EC6184B555E4}" type="presParOf" srcId="{778F0B3D-7F9F-460F-BBB7-F2AF6F2BFCC9}" destId="{88EA2696-7E47-47A4-AE76-BF07F225A2B9}" srcOrd="4" destOrd="0" presId="urn:microsoft.com/office/officeart/2005/8/layout/lProcess1"/>
    <dgm:cxn modelId="{5884BD4D-75AB-4D07-B853-B2E1EF0B7703}" type="presParOf" srcId="{572D1CA2-98C2-4FE4-912F-348152B5E58E}" destId="{E145F949-B585-472C-909D-C91C3E9889D1}" srcOrd="9" destOrd="0" presId="urn:microsoft.com/office/officeart/2005/8/layout/lProcess1"/>
    <dgm:cxn modelId="{9BE00762-6851-4D0E-BBAC-7B4A7A64331E}" type="presParOf" srcId="{572D1CA2-98C2-4FE4-912F-348152B5E58E}" destId="{05AED0D3-106A-4F81-8880-E72180E1D99B}" srcOrd="10" destOrd="0" presId="urn:microsoft.com/office/officeart/2005/8/layout/lProcess1"/>
    <dgm:cxn modelId="{833F8E77-40D5-44F7-B26C-530DDD0A150B}" type="presParOf" srcId="{05AED0D3-106A-4F81-8880-E72180E1D99B}" destId="{5E098244-0C2D-45E7-B6F4-DF4996055E03}" srcOrd="0" destOrd="0" presId="urn:microsoft.com/office/officeart/2005/8/layout/lProcess1"/>
    <dgm:cxn modelId="{BAD63DFF-0843-4BAD-9B54-A7428FE755E3}" type="presParOf" srcId="{05AED0D3-106A-4F81-8880-E72180E1D99B}" destId="{1F2759A7-F375-490A-9E6A-93F8D34ABF4F}" srcOrd="1" destOrd="0" presId="urn:microsoft.com/office/officeart/2005/8/layout/lProcess1"/>
    <dgm:cxn modelId="{912B8752-87F6-41B0-AC82-AB9659B54C59}" type="presParOf" srcId="{05AED0D3-106A-4F81-8880-E72180E1D99B}" destId="{5D131CC5-DC6A-4EC9-B215-417953766F79}" srcOrd="2" destOrd="0" presId="urn:microsoft.com/office/officeart/2005/8/layout/l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904836A-EA0D-487A-9229-AFA91B53CB5B}" type="doc">
      <dgm:prSet loTypeId="urn:microsoft.com/office/officeart/2005/8/layout/hProcess4" loCatId="process" qsTypeId="urn:microsoft.com/office/officeart/2005/8/quickstyle/3d3" qsCatId="3D" csTypeId="urn:microsoft.com/office/officeart/2005/8/colors/colorful5" csCatId="colorful" phldr="1"/>
      <dgm:spPr/>
      <dgm:t>
        <a:bodyPr/>
        <a:lstStyle/>
        <a:p>
          <a:endParaRPr lang="de-DE"/>
        </a:p>
      </dgm:t>
    </dgm:pt>
    <dgm:pt modelId="{3DE9F5C5-27B2-4565-80FA-0208231E0570}">
      <dgm:prSet phldrT="[Text]" custT="1"/>
      <dgm:spPr/>
      <dgm:t>
        <a:bodyPr/>
        <a:lstStyle/>
        <a:p>
          <a:r>
            <a:rPr lang="en-US" sz="1800" noProof="0" smtClean="0">
              <a:solidFill>
                <a:schemeClr val="tx1"/>
              </a:solidFill>
              <a:latin typeface="Calibri" pitchFamily="34" charset="0"/>
            </a:rPr>
            <a:t>Consultations with target school authorities</a:t>
          </a:r>
          <a:endParaRPr lang="en-US" sz="1800" noProof="0" dirty="0" smtClean="0">
            <a:solidFill>
              <a:schemeClr val="tx1"/>
            </a:solidFill>
            <a:latin typeface="Calibri" pitchFamily="34" charset="0"/>
          </a:endParaRPr>
        </a:p>
      </dgm:t>
    </dgm:pt>
    <dgm:pt modelId="{D302D3B3-875B-458A-A64B-D6F159C368A2}" type="parTrans" cxnId="{266916A5-0B1F-45F5-82C1-A2EC27DEE57C}">
      <dgm:prSet/>
      <dgm:spPr/>
      <dgm:t>
        <a:bodyPr/>
        <a:lstStyle/>
        <a:p>
          <a:endParaRPr lang="de-DE"/>
        </a:p>
      </dgm:t>
    </dgm:pt>
    <dgm:pt modelId="{816029C2-726C-46F1-B90D-B05078A8C6E0}" type="sibTrans" cxnId="{266916A5-0B1F-45F5-82C1-A2EC27DEE57C}">
      <dgm:prSet/>
      <dgm:spPr/>
      <dgm:t>
        <a:bodyPr/>
        <a:lstStyle/>
        <a:p>
          <a:endParaRPr lang="en-US" noProof="0"/>
        </a:p>
      </dgm:t>
    </dgm:pt>
    <dgm:pt modelId="{6C77FB6D-7FD2-42B2-A119-AB03AC2AB54C}">
      <dgm:prSet phldrT="[Text]" custT="1"/>
      <dgm:spPr/>
      <dgm:t>
        <a:bodyPr/>
        <a:lstStyle/>
        <a:p>
          <a:r>
            <a:rPr lang="en-US" sz="1800" noProof="0" dirty="0" smtClean="0">
              <a:solidFill>
                <a:schemeClr val="tx1"/>
              </a:solidFill>
              <a:latin typeface="Calibri" pitchFamily="34" charset="0"/>
            </a:rPr>
            <a:t>Identification of potential members of the SDMC</a:t>
          </a:r>
          <a:endParaRPr lang="en-US" sz="1800" noProof="0" dirty="0">
            <a:solidFill>
              <a:schemeClr val="tx1"/>
            </a:solidFill>
            <a:latin typeface="Calibri" pitchFamily="34" charset="0"/>
          </a:endParaRPr>
        </a:p>
      </dgm:t>
    </dgm:pt>
    <dgm:pt modelId="{3EEBC041-0961-43F2-A6E6-DF8129E9F324}" type="parTrans" cxnId="{585E9936-75DF-4889-93D6-34269E03C017}">
      <dgm:prSet/>
      <dgm:spPr/>
      <dgm:t>
        <a:bodyPr/>
        <a:lstStyle/>
        <a:p>
          <a:endParaRPr lang="de-DE"/>
        </a:p>
      </dgm:t>
    </dgm:pt>
    <dgm:pt modelId="{CDACE255-79ED-430C-A519-2BE79617CB85}" type="sibTrans" cxnId="{585E9936-75DF-4889-93D6-34269E03C017}">
      <dgm:prSet/>
      <dgm:spPr/>
      <dgm:t>
        <a:bodyPr/>
        <a:lstStyle/>
        <a:p>
          <a:endParaRPr lang="de-DE"/>
        </a:p>
      </dgm:t>
    </dgm:pt>
    <dgm:pt modelId="{ABEA89C5-39EC-4157-BC77-60DC5C108CA4}">
      <dgm:prSet phldrT="[Text]" custT="1"/>
      <dgm:spPr/>
      <dgm:t>
        <a:bodyPr/>
        <a:lstStyle/>
        <a:p>
          <a:r>
            <a:rPr lang="en-US" sz="1800" noProof="0" smtClean="0">
              <a:solidFill>
                <a:schemeClr val="tx1"/>
              </a:solidFill>
              <a:latin typeface="Calibri" pitchFamily="34" charset="0"/>
            </a:rPr>
            <a:t>Confirmation of nominated members</a:t>
          </a:r>
          <a:endParaRPr lang="en-US" sz="1800" noProof="0" dirty="0">
            <a:solidFill>
              <a:schemeClr val="tx1"/>
            </a:solidFill>
            <a:latin typeface="Calibri" pitchFamily="34" charset="0"/>
          </a:endParaRPr>
        </a:p>
      </dgm:t>
    </dgm:pt>
    <dgm:pt modelId="{572FB032-603C-4BDF-9F6A-380AECE15A79}" type="parTrans" cxnId="{15527CB2-BECF-421C-B189-5C71A45E6C0B}">
      <dgm:prSet/>
      <dgm:spPr/>
      <dgm:t>
        <a:bodyPr/>
        <a:lstStyle/>
        <a:p>
          <a:endParaRPr lang="de-DE"/>
        </a:p>
      </dgm:t>
    </dgm:pt>
    <dgm:pt modelId="{27F17C94-37DC-461F-B73B-25631E3E01D4}" type="sibTrans" cxnId="{15527CB2-BECF-421C-B189-5C71A45E6C0B}">
      <dgm:prSet/>
      <dgm:spPr/>
      <dgm:t>
        <a:bodyPr/>
        <a:lstStyle/>
        <a:p>
          <a:endParaRPr lang="en-US" noProof="0"/>
        </a:p>
      </dgm:t>
    </dgm:pt>
    <dgm:pt modelId="{9FB010F9-D441-42FA-974A-D84DBF53FB2A}">
      <dgm:prSet phldrT="[Text]" custT="1"/>
      <dgm:spPr/>
      <dgm:t>
        <a:bodyPr/>
        <a:lstStyle/>
        <a:p>
          <a:r>
            <a:rPr lang="en-US" sz="1800" noProof="0" dirty="0" smtClean="0">
              <a:solidFill>
                <a:schemeClr val="tx1"/>
              </a:solidFill>
              <a:latin typeface="Calibri" pitchFamily="34" charset="0"/>
            </a:rPr>
            <a:t>Official acceptance of SDMC membership</a:t>
          </a:r>
          <a:endParaRPr lang="en-US" sz="1800" noProof="0" dirty="0">
            <a:solidFill>
              <a:schemeClr val="tx1"/>
            </a:solidFill>
            <a:latin typeface="Calibri" pitchFamily="34" charset="0"/>
          </a:endParaRPr>
        </a:p>
      </dgm:t>
    </dgm:pt>
    <dgm:pt modelId="{4C5163AF-F31A-45FE-9BFC-915E580507C8}" type="parTrans" cxnId="{46AB328E-B53D-4D76-868A-8C9293F72AAE}">
      <dgm:prSet/>
      <dgm:spPr/>
      <dgm:t>
        <a:bodyPr/>
        <a:lstStyle/>
        <a:p>
          <a:endParaRPr lang="de-DE"/>
        </a:p>
      </dgm:t>
    </dgm:pt>
    <dgm:pt modelId="{CDBC8C6B-F206-403F-90DA-0876E9B7B9E6}" type="sibTrans" cxnId="{46AB328E-B53D-4D76-868A-8C9293F72AAE}">
      <dgm:prSet/>
      <dgm:spPr/>
      <dgm:t>
        <a:bodyPr/>
        <a:lstStyle/>
        <a:p>
          <a:endParaRPr lang="de-DE"/>
        </a:p>
      </dgm:t>
    </dgm:pt>
    <dgm:pt modelId="{3AB6DCBF-A2A4-41D7-9388-DE79132EEEE4}">
      <dgm:prSet phldrT="[Text]" custT="1"/>
      <dgm:spPr/>
      <dgm:t>
        <a:bodyPr/>
        <a:lstStyle/>
        <a:p>
          <a:r>
            <a:rPr lang="en-US" sz="1800" noProof="0" smtClean="0">
              <a:solidFill>
                <a:schemeClr val="tx1"/>
              </a:solidFill>
              <a:latin typeface="Calibri" pitchFamily="34" charset="0"/>
            </a:rPr>
            <a:t>Announcement of SDMC</a:t>
          </a:r>
          <a:endParaRPr lang="en-US" sz="1800" noProof="0" dirty="0">
            <a:solidFill>
              <a:schemeClr val="tx1"/>
            </a:solidFill>
            <a:latin typeface="Calibri" pitchFamily="34" charset="0"/>
          </a:endParaRPr>
        </a:p>
      </dgm:t>
    </dgm:pt>
    <dgm:pt modelId="{E4E2BE2B-6EDF-4C57-A8FF-AA945CCA5A45}" type="parTrans" cxnId="{92736862-9128-483A-80DB-BE417EFE4D91}">
      <dgm:prSet/>
      <dgm:spPr/>
      <dgm:t>
        <a:bodyPr/>
        <a:lstStyle/>
        <a:p>
          <a:endParaRPr lang="de-DE"/>
        </a:p>
      </dgm:t>
    </dgm:pt>
    <dgm:pt modelId="{DF61126E-3A15-4BAC-8129-6DD74888F79E}" type="sibTrans" cxnId="{92736862-9128-483A-80DB-BE417EFE4D91}">
      <dgm:prSet/>
      <dgm:spPr/>
      <dgm:t>
        <a:bodyPr/>
        <a:lstStyle/>
        <a:p>
          <a:endParaRPr lang="de-DE"/>
        </a:p>
      </dgm:t>
    </dgm:pt>
    <dgm:pt modelId="{D6B1D0DC-C7EF-4BB3-898D-926F7CEC81DE}">
      <dgm:prSet phldrT="[Text]" custT="1"/>
      <dgm:spPr/>
      <dgm:t>
        <a:bodyPr/>
        <a:lstStyle/>
        <a:p>
          <a:r>
            <a:rPr lang="en-US" sz="1800" noProof="0" dirty="0" smtClean="0">
              <a:solidFill>
                <a:schemeClr val="tx1"/>
              </a:solidFill>
              <a:latin typeface="Calibri" pitchFamily="34" charset="0"/>
            </a:rPr>
            <a:t>SDMC members are introduced to school as well as community</a:t>
          </a:r>
          <a:endParaRPr lang="en-US" sz="1800" noProof="0" dirty="0">
            <a:solidFill>
              <a:schemeClr val="tx1"/>
            </a:solidFill>
            <a:latin typeface="Calibri" pitchFamily="34" charset="0"/>
          </a:endParaRPr>
        </a:p>
      </dgm:t>
    </dgm:pt>
    <dgm:pt modelId="{30CF3EBD-BE34-468A-A15A-C39E64884F35}" type="parTrans" cxnId="{B21640CC-CDE5-43D0-B235-615F5DE3595C}">
      <dgm:prSet/>
      <dgm:spPr/>
      <dgm:t>
        <a:bodyPr/>
        <a:lstStyle/>
        <a:p>
          <a:endParaRPr lang="de-DE"/>
        </a:p>
      </dgm:t>
    </dgm:pt>
    <dgm:pt modelId="{B9292055-F123-4942-A72F-439A8F9BD23E}" type="sibTrans" cxnId="{B21640CC-CDE5-43D0-B235-615F5DE3595C}">
      <dgm:prSet/>
      <dgm:spPr/>
      <dgm:t>
        <a:bodyPr/>
        <a:lstStyle/>
        <a:p>
          <a:endParaRPr lang="de-DE"/>
        </a:p>
      </dgm:t>
    </dgm:pt>
    <dgm:pt modelId="{0EC44573-22F9-4C53-AF43-F7CA0CB4B784}" type="pres">
      <dgm:prSet presAssocID="{5904836A-EA0D-487A-9229-AFA91B53CB5B}" presName="Name0" presStyleCnt="0">
        <dgm:presLayoutVars>
          <dgm:dir/>
          <dgm:animLvl val="lvl"/>
          <dgm:resizeHandles val="exact"/>
        </dgm:presLayoutVars>
      </dgm:prSet>
      <dgm:spPr/>
      <dgm:t>
        <a:bodyPr/>
        <a:lstStyle/>
        <a:p>
          <a:endParaRPr lang="en-US"/>
        </a:p>
      </dgm:t>
    </dgm:pt>
    <dgm:pt modelId="{68505C64-E1B7-45AB-896C-6575FD992498}" type="pres">
      <dgm:prSet presAssocID="{5904836A-EA0D-487A-9229-AFA91B53CB5B}" presName="tSp" presStyleCnt="0"/>
      <dgm:spPr/>
      <dgm:t>
        <a:bodyPr/>
        <a:lstStyle/>
        <a:p>
          <a:endParaRPr lang="en-US"/>
        </a:p>
      </dgm:t>
    </dgm:pt>
    <dgm:pt modelId="{A03D1A52-DBD8-4E8C-ABD7-D0690E4C5EE9}" type="pres">
      <dgm:prSet presAssocID="{5904836A-EA0D-487A-9229-AFA91B53CB5B}" presName="bSp" presStyleCnt="0"/>
      <dgm:spPr/>
      <dgm:t>
        <a:bodyPr/>
        <a:lstStyle/>
        <a:p>
          <a:endParaRPr lang="en-US"/>
        </a:p>
      </dgm:t>
    </dgm:pt>
    <dgm:pt modelId="{1647CD13-0CDA-45B2-BA4F-98A7F7BD795D}" type="pres">
      <dgm:prSet presAssocID="{5904836A-EA0D-487A-9229-AFA91B53CB5B}" presName="process" presStyleCnt="0"/>
      <dgm:spPr/>
      <dgm:t>
        <a:bodyPr/>
        <a:lstStyle/>
        <a:p>
          <a:endParaRPr lang="en-US"/>
        </a:p>
      </dgm:t>
    </dgm:pt>
    <dgm:pt modelId="{F8E10CED-07B0-48BA-9C3F-88189DC2EFE4}" type="pres">
      <dgm:prSet presAssocID="{3DE9F5C5-27B2-4565-80FA-0208231E0570}" presName="composite1" presStyleCnt="0"/>
      <dgm:spPr/>
      <dgm:t>
        <a:bodyPr/>
        <a:lstStyle/>
        <a:p>
          <a:endParaRPr lang="en-US"/>
        </a:p>
      </dgm:t>
    </dgm:pt>
    <dgm:pt modelId="{BF61D360-37F5-47EB-9445-080BDD8F71BE}" type="pres">
      <dgm:prSet presAssocID="{3DE9F5C5-27B2-4565-80FA-0208231E0570}" presName="dummyNode1" presStyleLbl="node1" presStyleIdx="0" presStyleCnt="3"/>
      <dgm:spPr/>
      <dgm:t>
        <a:bodyPr/>
        <a:lstStyle/>
        <a:p>
          <a:endParaRPr lang="en-US"/>
        </a:p>
      </dgm:t>
    </dgm:pt>
    <dgm:pt modelId="{322746E2-FA91-4709-90A5-9357A375EE68}" type="pres">
      <dgm:prSet presAssocID="{3DE9F5C5-27B2-4565-80FA-0208231E0570}" presName="childNode1" presStyleLbl="bgAcc1" presStyleIdx="0" presStyleCnt="3">
        <dgm:presLayoutVars>
          <dgm:bulletEnabled val="1"/>
        </dgm:presLayoutVars>
      </dgm:prSet>
      <dgm:spPr/>
      <dgm:t>
        <a:bodyPr/>
        <a:lstStyle/>
        <a:p>
          <a:endParaRPr lang="de-DE"/>
        </a:p>
      </dgm:t>
    </dgm:pt>
    <dgm:pt modelId="{D6239E1E-62F1-487B-ACE3-2AFEF38D776E}" type="pres">
      <dgm:prSet presAssocID="{3DE9F5C5-27B2-4565-80FA-0208231E0570}" presName="childNode1tx" presStyleLbl="bgAcc1" presStyleIdx="0" presStyleCnt="3">
        <dgm:presLayoutVars>
          <dgm:bulletEnabled val="1"/>
        </dgm:presLayoutVars>
      </dgm:prSet>
      <dgm:spPr/>
      <dgm:t>
        <a:bodyPr/>
        <a:lstStyle/>
        <a:p>
          <a:endParaRPr lang="de-DE"/>
        </a:p>
      </dgm:t>
    </dgm:pt>
    <dgm:pt modelId="{4C828A18-0617-4BCD-A602-D95E5A1CA5BA}" type="pres">
      <dgm:prSet presAssocID="{3DE9F5C5-27B2-4565-80FA-0208231E0570}" presName="parentNode1" presStyleLbl="node1" presStyleIdx="0" presStyleCnt="3">
        <dgm:presLayoutVars>
          <dgm:chMax val="1"/>
          <dgm:bulletEnabled val="1"/>
        </dgm:presLayoutVars>
      </dgm:prSet>
      <dgm:spPr/>
      <dgm:t>
        <a:bodyPr/>
        <a:lstStyle/>
        <a:p>
          <a:endParaRPr lang="de-DE"/>
        </a:p>
      </dgm:t>
    </dgm:pt>
    <dgm:pt modelId="{8076738E-A7F8-4674-B5EE-EA16BB1A8120}" type="pres">
      <dgm:prSet presAssocID="{3DE9F5C5-27B2-4565-80FA-0208231E0570}" presName="connSite1" presStyleCnt="0"/>
      <dgm:spPr/>
      <dgm:t>
        <a:bodyPr/>
        <a:lstStyle/>
        <a:p>
          <a:endParaRPr lang="en-US"/>
        </a:p>
      </dgm:t>
    </dgm:pt>
    <dgm:pt modelId="{AC65E6C2-59DF-431D-B8F8-D16EC997FF40}" type="pres">
      <dgm:prSet presAssocID="{816029C2-726C-46F1-B90D-B05078A8C6E0}" presName="Name9" presStyleLbl="sibTrans2D1" presStyleIdx="0" presStyleCnt="2"/>
      <dgm:spPr/>
      <dgm:t>
        <a:bodyPr/>
        <a:lstStyle/>
        <a:p>
          <a:endParaRPr lang="en-US"/>
        </a:p>
      </dgm:t>
    </dgm:pt>
    <dgm:pt modelId="{EF2315B1-08D7-4D9F-9DC8-35FF3F37E748}" type="pres">
      <dgm:prSet presAssocID="{ABEA89C5-39EC-4157-BC77-60DC5C108CA4}" presName="composite2" presStyleCnt="0"/>
      <dgm:spPr/>
      <dgm:t>
        <a:bodyPr/>
        <a:lstStyle/>
        <a:p>
          <a:endParaRPr lang="en-US"/>
        </a:p>
      </dgm:t>
    </dgm:pt>
    <dgm:pt modelId="{7D240616-D036-4F5B-BE52-E13E263A7440}" type="pres">
      <dgm:prSet presAssocID="{ABEA89C5-39EC-4157-BC77-60DC5C108CA4}" presName="dummyNode2" presStyleLbl="node1" presStyleIdx="0" presStyleCnt="3"/>
      <dgm:spPr/>
      <dgm:t>
        <a:bodyPr/>
        <a:lstStyle/>
        <a:p>
          <a:endParaRPr lang="en-US"/>
        </a:p>
      </dgm:t>
    </dgm:pt>
    <dgm:pt modelId="{4B28753C-2E20-4973-BBC5-EEB98AB2F219}" type="pres">
      <dgm:prSet presAssocID="{ABEA89C5-39EC-4157-BC77-60DC5C108CA4}" presName="childNode2" presStyleLbl="bgAcc1" presStyleIdx="1" presStyleCnt="3">
        <dgm:presLayoutVars>
          <dgm:bulletEnabled val="1"/>
        </dgm:presLayoutVars>
      </dgm:prSet>
      <dgm:spPr/>
      <dgm:t>
        <a:bodyPr/>
        <a:lstStyle/>
        <a:p>
          <a:endParaRPr lang="de-DE"/>
        </a:p>
      </dgm:t>
    </dgm:pt>
    <dgm:pt modelId="{ECCFF7AE-19C5-4DF1-A6D2-F2DC759E15F4}" type="pres">
      <dgm:prSet presAssocID="{ABEA89C5-39EC-4157-BC77-60DC5C108CA4}" presName="childNode2tx" presStyleLbl="bgAcc1" presStyleIdx="1" presStyleCnt="3">
        <dgm:presLayoutVars>
          <dgm:bulletEnabled val="1"/>
        </dgm:presLayoutVars>
      </dgm:prSet>
      <dgm:spPr/>
      <dgm:t>
        <a:bodyPr/>
        <a:lstStyle/>
        <a:p>
          <a:endParaRPr lang="de-DE"/>
        </a:p>
      </dgm:t>
    </dgm:pt>
    <dgm:pt modelId="{E19C4F29-E704-4C79-A588-CFCFE99B8AFC}" type="pres">
      <dgm:prSet presAssocID="{ABEA89C5-39EC-4157-BC77-60DC5C108CA4}" presName="parentNode2" presStyleLbl="node1" presStyleIdx="1" presStyleCnt="3">
        <dgm:presLayoutVars>
          <dgm:chMax val="0"/>
          <dgm:bulletEnabled val="1"/>
        </dgm:presLayoutVars>
      </dgm:prSet>
      <dgm:spPr/>
      <dgm:t>
        <a:bodyPr/>
        <a:lstStyle/>
        <a:p>
          <a:endParaRPr lang="de-DE"/>
        </a:p>
      </dgm:t>
    </dgm:pt>
    <dgm:pt modelId="{9A502122-4682-4B65-BE15-4CA60F8311D8}" type="pres">
      <dgm:prSet presAssocID="{ABEA89C5-39EC-4157-BC77-60DC5C108CA4}" presName="connSite2" presStyleCnt="0"/>
      <dgm:spPr/>
      <dgm:t>
        <a:bodyPr/>
        <a:lstStyle/>
        <a:p>
          <a:endParaRPr lang="en-US"/>
        </a:p>
      </dgm:t>
    </dgm:pt>
    <dgm:pt modelId="{BA9363ED-ED56-45FF-8A6C-D75B36CF7141}" type="pres">
      <dgm:prSet presAssocID="{27F17C94-37DC-461F-B73B-25631E3E01D4}" presName="Name18" presStyleLbl="sibTrans2D1" presStyleIdx="1" presStyleCnt="2"/>
      <dgm:spPr/>
      <dgm:t>
        <a:bodyPr/>
        <a:lstStyle/>
        <a:p>
          <a:endParaRPr lang="en-US"/>
        </a:p>
      </dgm:t>
    </dgm:pt>
    <dgm:pt modelId="{83949331-6BCE-44C2-8E21-0E586BAB1372}" type="pres">
      <dgm:prSet presAssocID="{3AB6DCBF-A2A4-41D7-9388-DE79132EEEE4}" presName="composite1" presStyleCnt="0"/>
      <dgm:spPr/>
      <dgm:t>
        <a:bodyPr/>
        <a:lstStyle/>
        <a:p>
          <a:endParaRPr lang="en-US"/>
        </a:p>
      </dgm:t>
    </dgm:pt>
    <dgm:pt modelId="{CEE8C07A-A8A6-4F98-BB20-4608DAFFDEA5}" type="pres">
      <dgm:prSet presAssocID="{3AB6DCBF-A2A4-41D7-9388-DE79132EEEE4}" presName="dummyNode1" presStyleLbl="node1" presStyleIdx="1" presStyleCnt="3"/>
      <dgm:spPr/>
      <dgm:t>
        <a:bodyPr/>
        <a:lstStyle/>
        <a:p>
          <a:endParaRPr lang="en-US"/>
        </a:p>
      </dgm:t>
    </dgm:pt>
    <dgm:pt modelId="{30D433C0-6830-4F65-9E56-78572F3A47C6}" type="pres">
      <dgm:prSet presAssocID="{3AB6DCBF-A2A4-41D7-9388-DE79132EEEE4}" presName="childNode1" presStyleLbl="bgAcc1" presStyleIdx="2" presStyleCnt="3">
        <dgm:presLayoutVars>
          <dgm:bulletEnabled val="1"/>
        </dgm:presLayoutVars>
      </dgm:prSet>
      <dgm:spPr/>
      <dgm:t>
        <a:bodyPr/>
        <a:lstStyle/>
        <a:p>
          <a:endParaRPr lang="de-DE"/>
        </a:p>
      </dgm:t>
    </dgm:pt>
    <dgm:pt modelId="{C9523559-9CD6-4CE0-B884-14F6AA127803}" type="pres">
      <dgm:prSet presAssocID="{3AB6DCBF-A2A4-41D7-9388-DE79132EEEE4}" presName="childNode1tx" presStyleLbl="bgAcc1" presStyleIdx="2" presStyleCnt="3">
        <dgm:presLayoutVars>
          <dgm:bulletEnabled val="1"/>
        </dgm:presLayoutVars>
      </dgm:prSet>
      <dgm:spPr/>
      <dgm:t>
        <a:bodyPr/>
        <a:lstStyle/>
        <a:p>
          <a:endParaRPr lang="de-DE"/>
        </a:p>
      </dgm:t>
    </dgm:pt>
    <dgm:pt modelId="{4FC98C72-AFAD-4D55-8F09-540792C57556}" type="pres">
      <dgm:prSet presAssocID="{3AB6DCBF-A2A4-41D7-9388-DE79132EEEE4}" presName="parentNode1" presStyleLbl="node1" presStyleIdx="2" presStyleCnt="3">
        <dgm:presLayoutVars>
          <dgm:chMax val="1"/>
          <dgm:bulletEnabled val="1"/>
        </dgm:presLayoutVars>
      </dgm:prSet>
      <dgm:spPr/>
      <dgm:t>
        <a:bodyPr/>
        <a:lstStyle/>
        <a:p>
          <a:endParaRPr lang="en-US"/>
        </a:p>
      </dgm:t>
    </dgm:pt>
    <dgm:pt modelId="{23BAEB6B-17A9-4E86-B573-EDA4379C0F73}" type="pres">
      <dgm:prSet presAssocID="{3AB6DCBF-A2A4-41D7-9388-DE79132EEEE4}" presName="connSite1" presStyleCnt="0"/>
      <dgm:spPr/>
      <dgm:t>
        <a:bodyPr/>
        <a:lstStyle/>
        <a:p>
          <a:endParaRPr lang="en-US"/>
        </a:p>
      </dgm:t>
    </dgm:pt>
  </dgm:ptLst>
  <dgm:cxnLst>
    <dgm:cxn modelId="{66E412E0-60AA-467E-8E65-19640F9BDF3F}" type="presOf" srcId="{3AB6DCBF-A2A4-41D7-9388-DE79132EEEE4}" destId="{4FC98C72-AFAD-4D55-8F09-540792C57556}" srcOrd="0" destOrd="0" presId="urn:microsoft.com/office/officeart/2005/8/layout/hProcess4"/>
    <dgm:cxn modelId="{CC8AE803-DA30-4803-B487-B8CCD1DB5CA5}" type="presOf" srcId="{ABEA89C5-39EC-4157-BC77-60DC5C108CA4}" destId="{E19C4F29-E704-4C79-A588-CFCFE99B8AFC}" srcOrd="0" destOrd="0" presId="urn:microsoft.com/office/officeart/2005/8/layout/hProcess4"/>
    <dgm:cxn modelId="{BC205DC5-9258-49EC-9D99-9C9A5C4D9589}" type="presOf" srcId="{3DE9F5C5-27B2-4565-80FA-0208231E0570}" destId="{4C828A18-0617-4BCD-A602-D95E5A1CA5BA}" srcOrd="0" destOrd="0" presId="urn:microsoft.com/office/officeart/2005/8/layout/hProcess4"/>
    <dgm:cxn modelId="{266916A5-0B1F-45F5-82C1-A2EC27DEE57C}" srcId="{5904836A-EA0D-487A-9229-AFA91B53CB5B}" destId="{3DE9F5C5-27B2-4565-80FA-0208231E0570}" srcOrd="0" destOrd="0" parTransId="{D302D3B3-875B-458A-A64B-D6F159C368A2}" sibTransId="{816029C2-726C-46F1-B90D-B05078A8C6E0}"/>
    <dgm:cxn modelId="{50023E99-E82A-423A-8C70-8DF28F81740F}" type="presOf" srcId="{6C77FB6D-7FD2-42B2-A119-AB03AC2AB54C}" destId="{D6239E1E-62F1-487B-ACE3-2AFEF38D776E}" srcOrd="1" destOrd="0" presId="urn:microsoft.com/office/officeart/2005/8/layout/hProcess4"/>
    <dgm:cxn modelId="{15527CB2-BECF-421C-B189-5C71A45E6C0B}" srcId="{5904836A-EA0D-487A-9229-AFA91B53CB5B}" destId="{ABEA89C5-39EC-4157-BC77-60DC5C108CA4}" srcOrd="1" destOrd="0" parTransId="{572FB032-603C-4BDF-9F6A-380AECE15A79}" sibTransId="{27F17C94-37DC-461F-B73B-25631E3E01D4}"/>
    <dgm:cxn modelId="{585E9936-75DF-4889-93D6-34269E03C017}" srcId="{3DE9F5C5-27B2-4565-80FA-0208231E0570}" destId="{6C77FB6D-7FD2-42B2-A119-AB03AC2AB54C}" srcOrd="0" destOrd="0" parTransId="{3EEBC041-0961-43F2-A6E6-DF8129E9F324}" sibTransId="{CDACE255-79ED-430C-A519-2BE79617CB85}"/>
    <dgm:cxn modelId="{4E9D4B72-0C32-47FC-9137-591F1BA9CACD}" type="presOf" srcId="{5904836A-EA0D-487A-9229-AFA91B53CB5B}" destId="{0EC44573-22F9-4C53-AF43-F7CA0CB4B784}" srcOrd="0" destOrd="0" presId="urn:microsoft.com/office/officeart/2005/8/layout/hProcess4"/>
    <dgm:cxn modelId="{4C61DF9C-E942-46B5-87A6-D2A9776CE29A}" type="presOf" srcId="{D6B1D0DC-C7EF-4BB3-898D-926F7CEC81DE}" destId="{30D433C0-6830-4F65-9E56-78572F3A47C6}" srcOrd="0" destOrd="0" presId="urn:microsoft.com/office/officeart/2005/8/layout/hProcess4"/>
    <dgm:cxn modelId="{D101DB49-F15B-4F78-A522-A629CF397A9B}" type="presOf" srcId="{9FB010F9-D441-42FA-974A-D84DBF53FB2A}" destId="{4B28753C-2E20-4973-BBC5-EEB98AB2F219}" srcOrd="0" destOrd="0" presId="urn:microsoft.com/office/officeart/2005/8/layout/hProcess4"/>
    <dgm:cxn modelId="{E719562D-A0A3-4FE9-9509-CDF48C80DC6E}" type="presOf" srcId="{D6B1D0DC-C7EF-4BB3-898D-926F7CEC81DE}" destId="{C9523559-9CD6-4CE0-B884-14F6AA127803}" srcOrd="1" destOrd="0" presId="urn:microsoft.com/office/officeart/2005/8/layout/hProcess4"/>
    <dgm:cxn modelId="{92736862-9128-483A-80DB-BE417EFE4D91}" srcId="{5904836A-EA0D-487A-9229-AFA91B53CB5B}" destId="{3AB6DCBF-A2A4-41D7-9388-DE79132EEEE4}" srcOrd="2" destOrd="0" parTransId="{E4E2BE2B-6EDF-4C57-A8FF-AA945CCA5A45}" sibTransId="{DF61126E-3A15-4BAC-8129-6DD74888F79E}"/>
    <dgm:cxn modelId="{86D43F89-39A2-4EC5-9810-3A34F698FFB5}" type="presOf" srcId="{27F17C94-37DC-461F-B73B-25631E3E01D4}" destId="{BA9363ED-ED56-45FF-8A6C-D75B36CF7141}" srcOrd="0" destOrd="0" presId="urn:microsoft.com/office/officeart/2005/8/layout/hProcess4"/>
    <dgm:cxn modelId="{C4A503C5-0E38-472E-BDE2-DC02B74F5D95}" type="presOf" srcId="{9FB010F9-D441-42FA-974A-D84DBF53FB2A}" destId="{ECCFF7AE-19C5-4DF1-A6D2-F2DC759E15F4}" srcOrd="1" destOrd="0" presId="urn:microsoft.com/office/officeart/2005/8/layout/hProcess4"/>
    <dgm:cxn modelId="{BFF23825-B518-4073-B8E3-0E02E7A8CD0C}" type="presOf" srcId="{6C77FB6D-7FD2-42B2-A119-AB03AC2AB54C}" destId="{322746E2-FA91-4709-90A5-9357A375EE68}" srcOrd="0" destOrd="0" presId="urn:microsoft.com/office/officeart/2005/8/layout/hProcess4"/>
    <dgm:cxn modelId="{46AB328E-B53D-4D76-868A-8C9293F72AAE}" srcId="{ABEA89C5-39EC-4157-BC77-60DC5C108CA4}" destId="{9FB010F9-D441-42FA-974A-D84DBF53FB2A}" srcOrd="0" destOrd="0" parTransId="{4C5163AF-F31A-45FE-9BFC-915E580507C8}" sibTransId="{CDBC8C6B-F206-403F-90DA-0876E9B7B9E6}"/>
    <dgm:cxn modelId="{DFB6A00B-68B3-4A93-A648-DEC61CC93774}" type="presOf" srcId="{816029C2-726C-46F1-B90D-B05078A8C6E0}" destId="{AC65E6C2-59DF-431D-B8F8-D16EC997FF40}" srcOrd="0" destOrd="0" presId="urn:microsoft.com/office/officeart/2005/8/layout/hProcess4"/>
    <dgm:cxn modelId="{B21640CC-CDE5-43D0-B235-615F5DE3595C}" srcId="{3AB6DCBF-A2A4-41D7-9388-DE79132EEEE4}" destId="{D6B1D0DC-C7EF-4BB3-898D-926F7CEC81DE}" srcOrd="0" destOrd="0" parTransId="{30CF3EBD-BE34-468A-A15A-C39E64884F35}" sibTransId="{B9292055-F123-4942-A72F-439A8F9BD23E}"/>
    <dgm:cxn modelId="{C7C003A4-6995-420C-923C-AE7B21BE5C56}" type="presParOf" srcId="{0EC44573-22F9-4C53-AF43-F7CA0CB4B784}" destId="{68505C64-E1B7-45AB-896C-6575FD992498}" srcOrd="0" destOrd="0" presId="urn:microsoft.com/office/officeart/2005/8/layout/hProcess4"/>
    <dgm:cxn modelId="{4E8EB68F-5EB8-4203-9D33-41FE5F535133}" type="presParOf" srcId="{0EC44573-22F9-4C53-AF43-F7CA0CB4B784}" destId="{A03D1A52-DBD8-4E8C-ABD7-D0690E4C5EE9}" srcOrd="1" destOrd="0" presId="urn:microsoft.com/office/officeart/2005/8/layout/hProcess4"/>
    <dgm:cxn modelId="{EE418AA0-016A-4BF5-B4EE-F5A265CF7132}" type="presParOf" srcId="{0EC44573-22F9-4C53-AF43-F7CA0CB4B784}" destId="{1647CD13-0CDA-45B2-BA4F-98A7F7BD795D}" srcOrd="2" destOrd="0" presId="urn:microsoft.com/office/officeart/2005/8/layout/hProcess4"/>
    <dgm:cxn modelId="{F150C3B9-0D9C-4DFD-84A9-CF1F09DFE38E}" type="presParOf" srcId="{1647CD13-0CDA-45B2-BA4F-98A7F7BD795D}" destId="{F8E10CED-07B0-48BA-9C3F-88189DC2EFE4}" srcOrd="0" destOrd="0" presId="urn:microsoft.com/office/officeart/2005/8/layout/hProcess4"/>
    <dgm:cxn modelId="{6F9FF8F0-6E8E-4440-80E4-301D59625C72}" type="presParOf" srcId="{F8E10CED-07B0-48BA-9C3F-88189DC2EFE4}" destId="{BF61D360-37F5-47EB-9445-080BDD8F71BE}" srcOrd="0" destOrd="0" presId="urn:microsoft.com/office/officeart/2005/8/layout/hProcess4"/>
    <dgm:cxn modelId="{39F95E52-27F6-4A8F-B441-7A5FF113CE83}" type="presParOf" srcId="{F8E10CED-07B0-48BA-9C3F-88189DC2EFE4}" destId="{322746E2-FA91-4709-90A5-9357A375EE68}" srcOrd="1" destOrd="0" presId="urn:microsoft.com/office/officeart/2005/8/layout/hProcess4"/>
    <dgm:cxn modelId="{043898A6-8540-4623-8E35-59DB978C7D4F}" type="presParOf" srcId="{F8E10CED-07B0-48BA-9C3F-88189DC2EFE4}" destId="{D6239E1E-62F1-487B-ACE3-2AFEF38D776E}" srcOrd="2" destOrd="0" presId="urn:microsoft.com/office/officeart/2005/8/layout/hProcess4"/>
    <dgm:cxn modelId="{55C76D2E-C9F3-4173-B029-F55E4C993F55}" type="presParOf" srcId="{F8E10CED-07B0-48BA-9C3F-88189DC2EFE4}" destId="{4C828A18-0617-4BCD-A602-D95E5A1CA5BA}" srcOrd="3" destOrd="0" presId="urn:microsoft.com/office/officeart/2005/8/layout/hProcess4"/>
    <dgm:cxn modelId="{68219804-63C0-46CB-BFE9-4D91FE1EB0D6}" type="presParOf" srcId="{F8E10CED-07B0-48BA-9C3F-88189DC2EFE4}" destId="{8076738E-A7F8-4674-B5EE-EA16BB1A8120}" srcOrd="4" destOrd="0" presId="urn:microsoft.com/office/officeart/2005/8/layout/hProcess4"/>
    <dgm:cxn modelId="{2C6F12CA-F449-489B-8179-8EFE97950AC1}" type="presParOf" srcId="{1647CD13-0CDA-45B2-BA4F-98A7F7BD795D}" destId="{AC65E6C2-59DF-431D-B8F8-D16EC997FF40}" srcOrd="1" destOrd="0" presId="urn:microsoft.com/office/officeart/2005/8/layout/hProcess4"/>
    <dgm:cxn modelId="{9AEEDBB5-7473-4222-937A-CDCF3025C541}" type="presParOf" srcId="{1647CD13-0CDA-45B2-BA4F-98A7F7BD795D}" destId="{EF2315B1-08D7-4D9F-9DC8-35FF3F37E748}" srcOrd="2" destOrd="0" presId="urn:microsoft.com/office/officeart/2005/8/layout/hProcess4"/>
    <dgm:cxn modelId="{CA4EDD24-BA1B-4703-8454-907120E307BF}" type="presParOf" srcId="{EF2315B1-08D7-4D9F-9DC8-35FF3F37E748}" destId="{7D240616-D036-4F5B-BE52-E13E263A7440}" srcOrd="0" destOrd="0" presId="urn:microsoft.com/office/officeart/2005/8/layout/hProcess4"/>
    <dgm:cxn modelId="{9E492333-A46D-44FA-8CD3-ABCF1C857781}" type="presParOf" srcId="{EF2315B1-08D7-4D9F-9DC8-35FF3F37E748}" destId="{4B28753C-2E20-4973-BBC5-EEB98AB2F219}" srcOrd="1" destOrd="0" presId="urn:microsoft.com/office/officeart/2005/8/layout/hProcess4"/>
    <dgm:cxn modelId="{646E68AF-F487-497E-B84F-A340080962B4}" type="presParOf" srcId="{EF2315B1-08D7-4D9F-9DC8-35FF3F37E748}" destId="{ECCFF7AE-19C5-4DF1-A6D2-F2DC759E15F4}" srcOrd="2" destOrd="0" presId="urn:microsoft.com/office/officeart/2005/8/layout/hProcess4"/>
    <dgm:cxn modelId="{B24F145B-4EA9-410C-962A-D663A2540A1A}" type="presParOf" srcId="{EF2315B1-08D7-4D9F-9DC8-35FF3F37E748}" destId="{E19C4F29-E704-4C79-A588-CFCFE99B8AFC}" srcOrd="3" destOrd="0" presId="urn:microsoft.com/office/officeart/2005/8/layout/hProcess4"/>
    <dgm:cxn modelId="{ED25C0F8-3DDA-4649-8BA8-6788AD3C14A4}" type="presParOf" srcId="{EF2315B1-08D7-4D9F-9DC8-35FF3F37E748}" destId="{9A502122-4682-4B65-BE15-4CA60F8311D8}" srcOrd="4" destOrd="0" presId="urn:microsoft.com/office/officeart/2005/8/layout/hProcess4"/>
    <dgm:cxn modelId="{EFCF68D3-B549-46E8-8BD3-040B3899CF46}" type="presParOf" srcId="{1647CD13-0CDA-45B2-BA4F-98A7F7BD795D}" destId="{BA9363ED-ED56-45FF-8A6C-D75B36CF7141}" srcOrd="3" destOrd="0" presId="urn:microsoft.com/office/officeart/2005/8/layout/hProcess4"/>
    <dgm:cxn modelId="{FFEC7033-8C71-43FB-9CEE-AFA16CFEA79B}" type="presParOf" srcId="{1647CD13-0CDA-45B2-BA4F-98A7F7BD795D}" destId="{83949331-6BCE-44C2-8E21-0E586BAB1372}" srcOrd="4" destOrd="0" presId="urn:microsoft.com/office/officeart/2005/8/layout/hProcess4"/>
    <dgm:cxn modelId="{6EC3E7DB-29F8-4523-B357-B96DD107F195}" type="presParOf" srcId="{83949331-6BCE-44C2-8E21-0E586BAB1372}" destId="{CEE8C07A-A8A6-4F98-BB20-4608DAFFDEA5}" srcOrd="0" destOrd="0" presId="urn:microsoft.com/office/officeart/2005/8/layout/hProcess4"/>
    <dgm:cxn modelId="{967E0D55-3E3C-4835-907A-9DFEA5FBC01F}" type="presParOf" srcId="{83949331-6BCE-44C2-8E21-0E586BAB1372}" destId="{30D433C0-6830-4F65-9E56-78572F3A47C6}" srcOrd="1" destOrd="0" presId="urn:microsoft.com/office/officeart/2005/8/layout/hProcess4"/>
    <dgm:cxn modelId="{307D4662-A7EC-4644-AA3F-053FA8146FB4}" type="presParOf" srcId="{83949331-6BCE-44C2-8E21-0E586BAB1372}" destId="{C9523559-9CD6-4CE0-B884-14F6AA127803}" srcOrd="2" destOrd="0" presId="urn:microsoft.com/office/officeart/2005/8/layout/hProcess4"/>
    <dgm:cxn modelId="{F10A3620-B334-4213-89D1-1A2B6F34072E}" type="presParOf" srcId="{83949331-6BCE-44C2-8E21-0E586BAB1372}" destId="{4FC98C72-AFAD-4D55-8F09-540792C57556}" srcOrd="3" destOrd="0" presId="urn:microsoft.com/office/officeart/2005/8/layout/hProcess4"/>
    <dgm:cxn modelId="{4CCF0F9F-FD62-477C-8A6F-91BC88C0D1D5}" type="presParOf" srcId="{83949331-6BCE-44C2-8E21-0E586BAB1372}" destId="{23BAEB6B-17A9-4E86-B573-EDA4379C0F73}"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6721539-B881-43B4-8FE4-C50185273F61}" type="doc">
      <dgm:prSet loTypeId="urn:microsoft.com/office/officeart/2005/8/layout/matrix1" loCatId="matrix" qsTypeId="urn:microsoft.com/office/officeart/2005/8/quickstyle/simple1" qsCatId="simple" csTypeId="urn:microsoft.com/office/officeart/2005/8/colors/colorful1#4" csCatId="colorful" phldr="1"/>
      <dgm:spPr/>
      <dgm:t>
        <a:bodyPr/>
        <a:lstStyle/>
        <a:p>
          <a:endParaRPr lang="en-US"/>
        </a:p>
      </dgm:t>
    </dgm:pt>
    <dgm:pt modelId="{8B4678C7-5332-4427-BF97-100071622E5C}">
      <dgm:prSet phldrT="[Text]" custT="1"/>
      <dgm:spPr/>
      <dgm:t>
        <a:bodyPr/>
        <a:lstStyle/>
        <a:p>
          <a:r>
            <a:rPr lang="en-US" sz="2000" b="1" dirty="0">
              <a:solidFill>
                <a:sysClr val="windowText" lastClr="000000"/>
              </a:solidFill>
            </a:rPr>
            <a:t>TNA</a:t>
          </a:r>
        </a:p>
      </dgm:t>
    </dgm:pt>
    <dgm:pt modelId="{B2EDE14E-4B6E-4B3B-9C0E-21AF65A29376}" type="parTrans" cxnId="{D8C7AF21-A119-4E69-BED6-6AD9FE1B697A}">
      <dgm:prSet/>
      <dgm:spPr/>
      <dgm:t>
        <a:bodyPr/>
        <a:lstStyle/>
        <a:p>
          <a:endParaRPr lang="en-US"/>
        </a:p>
      </dgm:t>
    </dgm:pt>
    <dgm:pt modelId="{A87337D8-724F-42B5-81F5-E677DD888BC7}" type="sibTrans" cxnId="{D8C7AF21-A119-4E69-BED6-6AD9FE1B697A}">
      <dgm:prSet/>
      <dgm:spPr/>
      <dgm:t>
        <a:bodyPr/>
        <a:lstStyle/>
        <a:p>
          <a:endParaRPr lang="en-US"/>
        </a:p>
      </dgm:t>
    </dgm:pt>
    <dgm:pt modelId="{6F259F2E-8521-4DD1-B1C1-A1D07FE0B44A}">
      <dgm:prSet phldrT="[Text]" custT="1"/>
      <dgm:spPr/>
      <dgm:t>
        <a:bodyPr/>
        <a:lstStyle/>
        <a:p>
          <a:r>
            <a:rPr lang="en-US" sz="2000" dirty="0">
              <a:solidFill>
                <a:sysClr val="windowText" lastClr="000000"/>
              </a:solidFill>
            </a:rPr>
            <a:t>Distinguishing what DRR related trainings have been offered in the target area</a:t>
          </a:r>
        </a:p>
      </dgm:t>
    </dgm:pt>
    <dgm:pt modelId="{A6A1FDE1-861D-4164-A945-007936580345}" type="parTrans" cxnId="{E734B69C-7766-4C06-B382-9E9AC18B510C}">
      <dgm:prSet/>
      <dgm:spPr/>
      <dgm:t>
        <a:bodyPr/>
        <a:lstStyle/>
        <a:p>
          <a:endParaRPr lang="en-US"/>
        </a:p>
      </dgm:t>
    </dgm:pt>
    <dgm:pt modelId="{B2B38DFF-D939-4A1E-9ABA-C74F9F32ECE3}" type="sibTrans" cxnId="{E734B69C-7766-4C06-B382-9E9AC18B510C}">
      <dgm:prSet/>
      <dgm:spPr/>
      <dgm:t>
        <a:bodyPr/>
        <a:lstStyle/>
        <a:p>
          <a:endParaRPr lang="en-US"/>
        </a:p>
      </dgm:t>
    </dgm:pt>
    <dgm:pt modelId="{B1819D92-46EB-4EC9-9948-F2A9A46AF005}">
      <dgm:prSet phldrT="[Text]" custT="1"/>
      <dgm:spPr/>
      <dgm:t>
        <a:bodyPr/>
        <a:lstStyle/>
        <a:p>
          <a:r>
            <a:rPr lang="en-US" sz="2000" dirty="0">
              <a:solidFill>
                <a:sysClr val="windowText" lastClr="000000"/>
              </a:solidFill>
            </a:rPr>
            <a:t>Organizing consultation meetings with key target recipients</a:t>
          </a:r>
        </a:p>
      </dgm:t>
    </dgm:pt>
    <dgm:pt modelId="{3128D400-3A84-4AED-B11E-8253E417E604}" type="parTrans" cxnId="{9DD6CC98-3E54-47EA-8FA4-AAFEA2C31114}">
      <dgm:prSet/>
      <dgm:spPr/>
      <dgm:t>
        <a:bodyPr/>
        <a:lstStyle/>
        <a:p>
          <a:endParaRPr lang="en-US"/>
        </a:p>
      </dgm:t>
    </dgm:pt>
    <dgm:pt modelId="{A27065A4-4B4F-4084-ABB5-3E4410C5F403}" type="sibTrans" cxnId="{9DD6CC98-3E54-47EA-8FA4-AAFEA2C31114}">
      <dgm:prSet/>
      <dgm:spPr/>
      <dgm:t>
        <a:bodyPr/>
        <a:lstStyle/>
        <a:p>
          <a:endParaRPr lang="en-US"/>
        </a:p>
      </dgm:t>
    </dgm:pt>
    <dgm:pt modelId="{F4D7EE06-1678-466F-B7E3-451BA008B301}">
      <dgm:prSet phldrT="[Text]" custT="1"/>
      <dgm:spPr/>
      <dgm:t>
        <a:bodyPr/>
        <a:lstStyle/>
        <a:p>
          <a:r>
            <a:rPr lang="en-US" sz="2000" dirty="0">
              <a:solidFill>
                <a:sysClr val="windowText" lastClr="000000"/>
              </a:solidFill>
            </a:rPr>
            <a:t>Creating catalogue of trainings to be provided</a:t>
          </a:r>
        </a:p>
      </dgm:t>
    </dgm:pt>
    <dgm:pt modelId="{65B3B01C-AE57-4169-AEC2-543D4FF18D7F}" type="parTrans" cxnId="{E47730D0-33E1-4A34-9ACC-13D0915619B7}">
      <dgm:prSet/>
      <dgm:spPr/>
      <dgm:t>
        <a:bodyPr/>
        <a:lstStyle/>
        <a:p>
          <a:endParaRPr lang="en-US"/>
        </a:p>
      </dgm:t>
    </dgm:pt>
    <dgm:pt modelId="{BD66B0C2-0727-4408-B79B-CF26883334F4}" type="sibTrans" cxnId="{E47730D0-33E1-4A34-9ACC-13D0915619B7}">
      <dgm:prSet/>
      <dgm:spPr/>
      <dgm:t>
        <a:bodyPr/>
        <a:lstStyle/>
        <a:p>
          <a:endParaRPr lang="en-US"/>
        </a:p>
      </dgm:t>
    </dgm:pt>
    <dgm:pt modelId="{2629621C-4CEC-437E-AB88-56043A8B1BC0}">
      <dgm:prSet phldrT="[Text]" custT="1"/>
      <dgm:spPr/>
      <dgm:t>
        <a:bodyPr/>
        <a:lstStyle/>
        <a:p>
          <a:r>
            <a:rPr lang="en-US" sz="2000" dirty="0">
              <a:solidFill>
                <a:sysClr val="windowText" lastClr="000000"/>
              </a:solidFill>
            </a:rPr>
            <a:t>Developing a training calendar</a:t>
          </a:r>
        </a:p>
      </dgm:t>
    </dgm:pt>
    <dgm:pt modelId="{E208E70B-335F-45F3-A3A7-DF4380765DFA}" type="parTrans" cxnId="{07890198-167A-4183-AA90-654158C72D21}">
      <dgm:prSet/>
      <dgm:spPr/>
      <dgm:t>
        <a:bodyPr/>
        <a:lstStyle/>
        <a:p>
          <a:endParaRPr lang="en-US"/>
        </a:p>
      </dgm:t>
    </dgm:pt>
    <dgm:pt modelId="{2BB5C79D-F588-4944-B038-6F71A12BAC6F}" type="sibTrans" cxnId="{07890198-167A-4183-AA90-654158C72D21}">
      <dgm:prSet/>
      <dgm:spPr/>
      <dgm:t>
        <a:bodyPr/>
        <a:lstStyle/>
        <a:p>
          <a:endParaRPr lang="en-US"/>
        </a:p>
      </dgm:t>
    </dgm:pt>
    <dgm:pt modelId="{A25897C2-D965-4792-ACDA-68942E46F6E9}" type="pres">
      <dgm:prSet presAssocID="{46721539-B881-43B4-8FE4-C50185273F61}" presName="diagram" presStyleCnt="0">
        <dgm:presLayoutVars>
          <dgm:chMax val="1"/>
          <dgm:dir/>
          <dgm:animLvl val="ctr"/>
          <dgm:resizeHandles val="exact"/>
        </dgm:presLayoutVars>
      </dgm:prSet>
      <dgm:spPr/>
      <dgm:t>
        <a:bodyPr/>
        <a:lstStyle/>
        <a:p>
          <a:endParaRPr lang="en-US"/>
        </a:p>
      </dgm:t>
    </dgm:pt>
    <dgm:pt modelId="{94C68AB9-349D-462B-B6C6-962F928E2F1C}" type="pres">
      <dgm:prSet presAssocID="{46721539-B881-43B4-8FE4-C50185273F61}" presName="matrix" presStyleCnt="0"/>
      <dgm:spPr/>
    </dgm:pt>
    <dgm:pt modelId="{4C7679C2-ED48-4A96-852C-555A515E8885}" type="pres">
      <dgm:prSet presAssocID="{46721539-B881-43B4-8FE4-C50185273F61}" presName="tile1" presStyleLbl="node1" presStyleIdx="0" presStyleCnt="4"/>
      <dgm:spPr/>
      <dgm:t>
        <a:bodyPr/>
        <a:lstStyle/>
        <a:p>
          <a:endParaRPr lang="en-US"/>
        </a:p>
      </dgm:t>
    </dgm:pt>
    <dgm:pt modelId="{2F820285-F0AD-467F-8C0C-A79310953F19}" type="pres">
      <dgm:prSet presAssocID="{46721539-B881-43B4-8FE4-C50185273F61}" presName="tile1text" presStyleLbl="node1" presStyleIdx="0" presStyleCnt="4">
        <dgm:presLayoutVars>
          <dgm:chMax val="0"/>
          <dgm:chPref val="0"/>
          <dgm:bulletEnabled val="1"/>
        </dgm:presLayoutVars>
      </dgm:prSet>
      <dgm:spPr/>
      <dgm:t>
        <a:bodyPr/>
        <a:lstStyle/>
        <a:p>
          <a:endParaRPr lang="en-US"/>
        </a:p>
      </dgm:t>
    </dgm:pt>
    <dgm:pt modelId="{578540A5-FEFC-4E01-9802-BC5BD75B6868}" type="pres">
      <dgm:prSet presAssocID="{46721539-B881-43B4-8FE4-C50185273F61}" presName="tile2" presStyleLbl="node1" presStyleIdx="1" presStyleCnt="4"/>
      <dgm:spPr/>
      <dgm:t>
        <a:bodyPr/>
        <a:lstStyle/>
        <a:p>
          <a:endParaRPr lang="en-US"/>
        </a:p>
      </dgm:t>
    </dgm:pt>
    <dgm:pt modelId="{FE6F6A73-FB38-4F19-8FCD-56DC27279AD9}" type="pres">
      <dgm:prSet presAssocID="{46721539-B881-43B4-8FE4-C50185273F61}" presName="tile2text" presStyleLbl="node1" presStyleIdx="1" presStyleCnt="4">
        <dgm:presLayoutVars>
          <dgm:chMax val="0"/>
          <dgm:chPref val="0"/>
          <dgm:bulletEnabled val="1"/>
        </dgm:presLayoutVars>
      </dgm:prSet>
      <dgm:spPr/>
      <dgm:t>
        <a:bodyPr/>
        <a:lstStyle/>
        <a:p>
          <a:endParaRPr lang="en-US"/>
        </a:p>
      </dgm:t>
    </dgm:pt>
    <dgm:pt modelId="{1FD33867-35BD-4558-8735-DF286CEA5E87}" type="pres">
      <dgm:prSet presAssocID="{46721539-B881-43B4-8FE4-C50185273F61}" presName="tile3" presStyleLbl="node1" presStyleIdx="2" presStyleCnt="4"/>
      <dgm:spPr/>
      <dgm:t>
        <a:bodyPr/>
        <a:lstStyle/>
        <a:p>
          <a:endParaRPr lang="en-US"/>
        </a:p>
      </dgm:t>
    </dgm:pt>
    <dgm:pt modelId="{6728B772-E6D7-4D74-8F7D-6CC20FEDBE92}" type="pres">
      <dgm:prSet presAssocID="{46721539-B881-43B4-8FE4-C50185273F61}" presName="tile3text" presStyleLbl="node1" presStyleIdx="2" presStyleCnt="4">
        <dgm:presLayoutVars>
          <dgm:chMax val="0"/>
          <dgm:chPref val="0"/>
          <dgm:bulletEnabled val="1"/>
        </dgm:presLayoutVars>
      </dgm:prSet>
      <dgm:spPr/>
      <dgm:t>
        <a:bodyPr/>
        <a:lstStyle/>
        <a:p>
          <a:endParaRPr lang="en-US"/>
        </a:p>
      </dgm:t>
    </dgm:pt>
    <dgm:pt modelId="{A3ECC9A9-7AC3-4C2E-A004-3CC8D06B2A2D}" type="pres">
      <dgm:prSet presAssocID="{46721539-B881-43B4-8FE4-C50185273F61}" presName="tile4" presStyleLbl="node1" presStyleIdx="3" presStyleCnt="4" custLinFactNeighborY="24243"/>
      <dgm:spPr/>
      <dgm:t>
        <a:bodyPr/>
        <a:lstStyle/>
        <a:p>
          <a:endParaRPr lang="en-US"/>
        </a:p>
      </dgm:t>
    </dgm:pt>
    <dgm:pt modelId="{00213B6F-67F9-4C32-85CE-D8AFEC4A4861}" type="pres">
      <dgm:prSet presAssocID="{46721539-B881-43B4-8FE4-C50185273F61}" presName="tile4text" presStyleLbl="node1" presStyleIdx="3" presStyleCnt="4">
        <dgm:presLayoutVars>
          <dgm:chMax val="0"/>
          <dgm:chPref val="0"/>
          <dgm:bulletEnabled val="1"/>
        </dgm:presLayoutVars>
      </dgm:prSet>
      <dgm:spPr/>
      <dgm:t>
        <a:bodyPr/>
        <a:lstStyle/>
        <a:p>
          <a:endParaRPr lang="en-US"/>
        </a:p>
      </dgm:t>
    </dgm:pt>
    <dgm:pt modelId="{F3793239-58ED-415B-93F8-FE1F6154DE8B}" type="pres">
      <dgm:prSet presAssocID="{46721539-B881-43B4-8FE4-C50185273F61}" presName="centerTile" presStyleLbl="fgShp" presStyleIdx="0" presStyleCnt="1" custLinFactNeighborX="-687" custLinFactNeighborY="4848">
        <dgm:presLayoutVars>
          <dgm:chMax val="0"/>
          <dgm:chPref val="0"/>
        </dgm:presLayoutVars>
      </dgm:prSet>
      <dgm:spPr/>
      <dgm:t>
        <a:bodyPr/>
        <a:lstStyle/>
        <a:p>
          <a:endParaRPr lang="en-US"/>
        </a:p>
      </dgm:t>
    </dgm:pt>
  </dgm:ptLst>
  <dgm:cxnLst>
    <dgm:cxn modelId="{E734B69C-7766-4C06-B382-9E9AC18B510C}" srcId="{8B4678C7-5332-4427-BF97-100071622E5C}" destId="{6F259F2E-8521-4DD1-B1C1-A1D07FE0B44A}" srcOrd="0" destOrd="0" parTransId="{A6A1FDE1-861D-4164-A945-007936580345}" sibTransId="{B2B38DFF-D939-4A1E-9ABA-C74F9F32ECE3}"/>
    <dgm:cxn modelId="{AE6E4A9C-58A4-490D-8922-701F20C2C168}" type="presOf" srcId="{46721539-B881-43B4-8FE4-C50185273F61}" destId="{A25897C2-D965-4792-ACDA-68942E46F6E9}" srcOrd="0" destOrd="0" presId="urn:microsoft.com/office/officeart/2005/8/layout/matrix1"/>
    <dgm:cxn modelId="{7D4E9934-0BC6-4F5F-A4A2-CB33AEC39955}" type="presOf" srcId="{2629621C-4CEC-437E-AB88-56043A8B1BC0}" destId="{00213B6F-67F9-4C32-85CE-D8AFEC4A4861}" srcOrd="1" destOrd="0" presId="urn:microsoft.com/office/officeart/2005/8/layout/matrix1"/>
    <dgm:cxn modelId="{FA83E3D8-838E-439D-8498-C65D51E84A42}" type="presOf" srcId="{B1819D92-46EB-4EC9-9948-F2A9A46AF005}" destId="{FE6F6A73-FB38-4F19-8FCD-56DC27279AD9}" srcOrd="1" destOrd="0" presId="urn:microsoft.com/office/officeart/2005/8/layout/matrix1"/>
    <dgm:cxn modelId="{EB43AEF9-1AAD-4B73-B01D-C7FC03425332}" type="presOf" srcId="{8B4678C7-5332-4427-BF97-100071622E5C}" destId="{F3793239-58ED-415B-93F8-FE1F6154DE8B}" srcOrd="0" destOrd="0" presId="urn:microsoft.com/office/officeart/2005/8/layout/matrix1"/>
    <dgm:cxn modelId="{681E7285-44C7-496A-891B-FEA5A2D28028}" type="presOf" srcId="{F4D7EE06-1678-466F-B7E3-451BA008B301}" destId="{6728B772-E6D7-4D74-8F7D-6CC20FEDBE92}" srcOrd="1" destOrd="0" presId="urn:microsoft.com/office/officeart/2005/8/layout/matrix1"/>
    <dgm:cxn modelId="{FBDF8465-41DD-4C26-881C-40525697A5A7}" type="presOf" srcId="{B1819D92-46EB-4EC9-9948-F2A9A46AF005}" destId="{578540A5-FEFC-4E01-9802-BC5BD75B6868}" srcOrd="0" destOrd="0" presId="urn:microsoft.com/office/officeart/2005/8/layout/matrix1"/>
    <dgm:cxn modelId="{E47730D0-33E1-4A34-9ACC-13D0915619B7}" srcId="{8B4678C7-5332-4427-BF97-100071622E5C}" destId="{F4D7EE06-1678-466F-B7E3-451BA008B301}" srcOrd="2" destOrd="0" parTransId="{65B3B01C-AE57-4169-AEC2-543D4FF18D7F}" sibTransId="{BD66B0C2-0727-4408-B79B-CF26883334F4}"/>
    <dgm:cxn modelId="{ACB8C437-24C1-42AD-B09A-6E30D83C1A12}" type="presOf" srcId="{2629621C-4CEC-437E-AB88-56043A8B1BC0}" destId="{A3ECC9A9-7AC3-4C2E-A004-3CC8D06B2A2D}" srcOrd="0" destOrd="0" presId="urn:microsoft.com/office/officeart/2005/8/layout/matrix1"/>
    <dgm:cxn modelId="{0416FE25-D5C9-4997-8A5F-6C6AEBB7D715}" type="presOf" srcId="{F4D7EE06-1678-466F-B7E3-451BA008B301}" destId="{1FD33867-35BD-4558-8735-DF286CEA5E87}" srcOrd="0" destOrd="0" presId="urn:microsoft.com/office/officeart/2005/8/layout/matrix1"/>
    <dgm:cxn modelId="{9CB66FF4-F6A6-445D-AFDE-ED79BBC000F1}" type="presOf" srcId="{6F259F2E-8521-4DD1-B1C1-A1D07FE0B44A}" destId="{4C7679C2-ED48-4A96-852C-555A515E8885}" srcOrd="0" destOrd="0" presId="urn:microsoft.com/office/officeart/2005/8/layout/matrix1"/>
    <dgm:cxn modelId="{BD78D368-F804-441A-B2FC-38B8F5E1851C}" type="presOf" srcId="{6F259F2E-8521-4DD1-B1C1-A1D07FE0B44A}" destId="{2F820285-F0AD-467F-8C0C-A79310953F19}" srcOrd="1" destOrd="0" presId="urn:microsoft.com/office/officeart/2005/8/layout/matrix1"/>
    <dgm:cxn modelId="{9DD6CC98-3E54-47EA-8FA4-AAFEA2C31114}" srcId="{8B4678C7-5332-4427-BF97-100071622E5C}" destId="{B1819D92-46EB-4EC9-9948-F2A9A46AF005}" srcOrd="1" destOrd="0" parTransId="{3128D400-3A84-4AED-B11E-8253E417E604}" sibTransId="{A27065A4-4B4F-4084-ABB5-3E4410C5F403}"/>
    <dgm:cxn modelId="{07890198-167A-4183-AA90-654158C72D21}" srcId="{8B4678C7-5332-4427-BF97-100071622E5C}" destId="{2629621C-4CEC-437E-AB88-56043A8B1BC0}" srcOrd="3" destOrd="0" parTransId="{E208E70B-335F-45F3-A3A7-DF4380765DFA}" sibTransId="{2BB5C79D-F588-4944-B038-6F71A12BAC6F}"/>
    <dgm:cxn modelId="{D8C7AF21-A119-4E69-BED6-6AD9FE1B697A}" srcId="{46721539-B881-43B4-8FE4-C50185273F61}" destId="{8B4678C7-5332-4427-BF97-100071622E5C}" srcOrd="0" destOrd="0" parTransId="{B2EDE14E-4B6E-4B3B-9C0E-21AF65A29376}" sibTransId="{A87337D8-724F-42B5-81F5-E677DD888BC7}"/>
    <dgm:cxn modelId="{40E5A3C8-594E-49A9-9C65-7B63BFF91DA0}" type="presParOf" srcId="{A25897C2-D965-4792-ACDA-68942E46F6E9}" destId="{94C68AB9-349D-462B-B6C6-962F928E2F1C}" srcOrd="0" destOrd="0" presId="urn:microsoft.com/office/officeart/2005/8/layout/matrix1"/>
    <dgm:cxn modelId="{C26E3F60-7329-4607-965F-03A7A999B3A9}" type="presParOf" srcId="{94C68AB9-349D-462B-B6C6-962F928E2F1C}" destId="{4C7679C2-ED48-4A96-852C-555A515E8885}" srcOrd="0" destOrd="0" presId="urn:microsoft.com/office/officeart/2005/8/layout/matrix1"/>
    <dgm:cxn modelId="{D8646CCE-0F4B-44D9-A910-5765A238CA94}" type="presParOf" srcId="{94C68AB9-349D-462B-B6C6-962F928E2F1C}" destId="{2F820285-F0AD-467F-8C0C-A79310953F19}" srcOrd="1" destOrd="0" presId="urn:microsoft.com/office/officeart/2005/8/layout/matrix1"/>
    <dgm:cxn modelId="{53BD1523-5D4A-4856-9D8C-2FC6BC3F5692}" type="presParOf" srcId="{94C68AB9-349D-462B-B6C6-962F928E2F1C}" destId="{578540A5-FEFC-4E01-9802-BC5BD75B6868}" srcOrd="2" destOrd="0" presId="urn:microsoft.com/office/officeart/2005/8/layout/matrix1"/>
    <dgm:cxn modelId="{33F39D91-FB3D-4CC0-B929-F0E1624402C5}" type="presParOf" srcId="{94C68AB9-349D-462B-B6C6-962F928E2F1C}" destId="{FE6F6A73-FB38-4F19-8FCD-56DC27279AD9}" srcOrd="3" destOrd="0" presId="urn:microsoft.com/office/officeart/2005/8/layout/matrix1"/>
    <dgm:cxn modelId="{5BE9E127-F36C-4716-9527-93B9CE082F9D}" type="presParOf" srcId="{94C68AB9-349D-462B-B6C6-962F928E2F1C}" destId="{1FD33867-35BD-4558-8735-DF286CEA5E87}" srcOrd="4" destOrd="0" presId="urn:microsoft.com/office/officeart/2005/8/layout/matrix1"/>
    <dgm:cxn modelId="{E1BDA7CA-7075-445B-B1EB-8CD2D97DE965}" type="presParOf" srcId="{94C68AB9-349D-462B-B6C6-962F928E2F1C}" destId="{6728B772-E6D7-4D74-8F7D-6CC20FEDBE92}" srcOrd="5" destOrd="0" presId="urn:microsoft.com/office/officeart/2005/8/layout/matrix1"/>
    <dgm:cxn modelId="{CCD077A4-EA61-4B73-84BE-4794327092D0}" type="presParOf" srcId="{94C68AB9-349D-462B-B6C6-962F928E2F1C}" destId="{A3ECC9A9-7AC3-4C2E-A004-3CC8D06B2A2D}" srcOrd="6" destOrd="0" presId="urn:microsoft.com/office/officeart/2005/8/layout/matrix1"/>
    <dgm:cxn modelId="{159A64C7-C03E-4A2D-B869-05100851219C}" type="presParOf" srcId="{94C68AB9-349D-462B-B6C6-962F928E2F1C}" destId="{00213B6F-67F9-4C32-85CE-D8AFEC4A4861}" srcOrd="7" destOrd="0" presId="urn:microsoft.com/office/officeart/2005/8/layout/matrix1"/>
    <dgm:cxn modelId="{105232D3-76F7-48DB-80CC-DFD931D5D52A}" type="presParOf" srcId="{A25897C2-D965-4792-ACDA-68942E46F6E9}" destId="{F3793239-58ED-415B-93F8-FE1F6154DE8B}"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A8E6EAE-9AE0-4ABE-8ED0-78FD01EBFA9F}" type="doc">
      <dgm:prSet loTypeId="urn:microsoft.com/office/officeart/2005/8/layout/vList6" loCatId="process" qsTypeId="urn:microsoft.com/office/officeart/2005/8/quickstyle/3d1" qsCatId="3D" csTypeId="urn:microsoft.com/office/officeart/2005/8/colors/colorful5" csCatId="colorful" phldr="1"/>
      <dgm:spPr/>
      <dgm:t>
        <a:bodyPr/>
        <a:lstStyle/>
        <a:p>
          <a:endParaRPr lang="de-DE"/>
        </a:p>
      </dgm:t>
    </dgm:pt>
    <dgm:pt modelId="{7FA8399C-9623-40D6-A3E4-908BA1AF03F2}">
      <dgm:prSet phldrT="[Text]" custT="1"/>
      <dgm:spPr/>
      <dgm:t>
        <a:bodyPr/>
        <a:lstStyle/>
        <a:p>
          <a:r>
            <a:rPr lang="en-US" sz="2000" noProof="0" smtClean="0">
              <a:solidFill>
                <a:schemeClr val="tx1"/>
              </a:solidFill>
              <a:latin typeface="Calibri" pitchFamily="34" charset="0"/>
            </a:rPr>
            <a:t>Development of information package</a:t>
          </a:r>
          <a:endParaRPr lang="en-US" sz="2000" noProof="0" dirty="0">
            <a:solidFill>
              <a:schemeClr val="tx1"/>
            </a:solidFill>
            <a:latin typeface="Calibri" pitchFamily="34" charset="0"/>
          </a:endParaRPr>
        </a:p>
      </dgm:t>
    </dgm:pt>
    <dgm:pt modelId="{3EA5E852-BCEB-4EA4-B15D-0C7CAF37A87F}" type="parTrans" cxnId="{8B4FDC13-586A-4986-BDE5-A82748F0B6D2}">
      <dgm:prSet/>
      <dgm:spPr/>
      <dgm:t>
        <a:bodyPr/>
        <a:lstStyle/>
        <a:p>
          <a:endParaRPr lang="de-DE"/>
        </a:p>
      </dgm:t>
    </dgm:pt>
    <dgm:pt modelId="{6FC57F9E-F875-468E-9FC1-4EE8DB9832AD}" type="sibTrans" cxnId="{8B4FDC13-586A-4986-BDE5-A82748F0B6D2}">
      <dgm:prSet/>
      <dgm:spPr/>
      <dgm:t>
        <a:bodyPr/>
        <a:lstStyle/>
        <a:p>
          <a:endParaRPr lang="de-DE"/>
        </a:p>
      </dgm:t>
    </dgm:pt>
    <dgm:pt modelId="{65B2AA56-EF48-4F20-9B74-AD908530EAA4}">
      <dgm:prSet phldrT="[Text]" custT="1"/>
      <dgm:spPr/>
      <dgm:t>
        <a:bodyPr/>
        <a:lstStyle/>
        <a:p>
          <a:r>
            <a:rPr lang="en-US" sz="1600" noProof="0" smtClean="0">
              <a:solidFill>
                <a:schemeClr val="tx1"/>
              </a:solidFill>
              <a:latin typeface="Calibri" pitchFamily="34" charset="0"/>
            </a:rPr>
            <a:t>Information on specific objectives, timeframe, required data, focal persons, tasks involved, resources needed</a:t>
          </a:r>
          <a:endParaRPr lang="en-US" sz="1600" noProof="0" dirty="0">
            <a:solidFill>
              <a:schemeClr val="tx1"/>
            </a:solidFill>
            <a:latin typeface="Calibri" pitchFamily="34" charset="0"/>
          </a:endParaRPr>
        </a:p>
      </dgm:t>
    </dgm:pt>
    <dgm:pt modelId="{57D3B2C3-6AEC-4B98-8841-C918FDD7515A}" type="parTrans" cxnId="{5B90BCAE-26D7-41C2-9CCD-D6BAF4457C2B}">
      <dgm:prSet/>
      <dgm:spPr/>
      <dgm:t>
        <a:bodyPr/>
        <a:lstStyle/>
        <a:p>
          <a:endParaRPr lang="de-DE"/>
        </a:p>
      </dgm:t>
    </dgm:pt>
    <dgm:pt modelId="{F009F14D-0134-4401-B7A8-A57AE3F0C538}" type="sibTrans" cxnId="{5B90BCAE-26D7-41C2-9CCD-D6BAF4457C2B}">
      <dgm:prSet/>
      <dgm:spPr/>
      <dgm:t>
        <a:bodyPr/>
        <a:lstStyle/>
        <a:p>
          <a:endParaRPr lang="de-DE"/>
        </a:p>
      </dgm:t>
    </dgm:pt>
    <dgm:pt modelId="{0D0864CF-A503-43DA-9B1D-A221248FF2FC}">
      <dgm:prSet phldrT="[Text]" custT="1"/>
      <dgm:spPr/>
      <dgm:t>
        <a:bodyPr/>
        <a:lstStyle/>
        <a:p>
          <a:r>
            <a:rPr lang="en-US" sz="2000" noProof="0" smtClean="0">
              <a:solidFill>
                <a:schemeClr val="tx1"/>
              </a:solidFill>
              <a:latin typeface="Calibri" pitchFamily="34" charset="0"/>
            </a:rPr>
            <a:t>Engaging VDMC</a:t>
          </a:r>
          <a:endParaRPr lang="en-US" sz="2000" noProof="0" dirty="0">
            <a:solidFill>
              <a:schemeClr val="tx1"/>
            </a:solidFill>
            <a:latin typeface="Calibri" pitchFamily="34" charset="0"/>
          </a:endParaRPr>
        </a:p>
      </dgm:t>
    </dgm:pt>
    <dgm:pt modelId="{8679F93A-E6A9-432E-8136-1DE885B13609}" type="parTrans" cxnId="{5AECAB25-7980-4A0A-A88D-68C3D848264C}">
      <dgm:prSet/>
      <dgm:spPr/>
      <dgm:t>
        <a:bodyPr/>
        <a:lstStyle/>
        <a:p>
          <a:endParaRPr lang="de-DE"/>
        </a:p>
      </dgm:t>
    </dgm:pt>
    <dgm:pt modelId="{25E16F08-CDDC-4072-9D4F-9568212A7CAF}" type="sibTrans" cxnId="{5AECAB25-7980-4A0A-A88D-68C3D848264C}">
      <dgm:prSet/>
      <dgm:spPr/>
      <dgm:t>
        <a:bodyPr/>
        <a:lstStyle/>
        <a:p>
          <a:endParaRPr lang="de-DE"/>
        </a:p>
      </dgm:t>
    </dgm:pt>
    <dgm:pt modelId="{51352A31-2AAB-44B4-BCF1-852604FD4C85}">
      <dgm:prSet phldrT="[Text]" custT="1"/>
      <dgm:spPr/>
      <dgm:t>
        <a:bodyPr/>
        <a:lstStyle/>
        <a:p>
          <a:r>
            <a:rPr lang="en-US" sz="2000" noProof="0" smtClean="0">
              <a:solidFill>
                <a:schemeClr val="tx1"/>
              </a:solidFill>
              <a:latin typeface="Calibri" pitchFamily="34" charset="0"/>
            </a:rPr>
            <a:t>Solicit the involvement of VDMC in MSA exercise		</a:t>
          </a:r>
          <a:endParaRPr lang="en-US" sz="2000" noProof="0" dirty="0">
            <a:solidFill>
              <a:schemeClr val="tx1"/>
            </a:solidFill>
            <a:latin typeface="Calibri" pitchFamily="34" charset="0"/>
          </a:endParaRPr>
        </a:p>
      </dgm:t>
    </dgm:pt>
    <dgm:pt modelId="{4288CE5B-F8C5-4581-865E-00FEFA3D078E}" type="parTrans" cxnId="{3D818AD5-A296-463E-9EDC-1FB5EC398A55}">
      <dgm:prSet/>
      <dgm:spPr/>
      <dgm:t>
        <a:bodyPr/>
        <a:lstStyle/>
        <a:p>
          <a:endParaRPr lang="de-DE"/>
        </a:p>
      </dgm:t>
    </dgm:pt>
    <dgm:pt modelId="{3E544B99-0177-4531-8A88-1700F8FCBEAF}" type="sibTrans" cxnId="{3D818AD5-A296-463E-9EDC-1FB5EC398A55}">
      <dgm:prSet/>
      <dgm:spPr/>
      <dgm:t>
        <a:bodyPr/>
        <a:lstStyle/>
        <a:p>
          <a:endParaRPr lang="de-DE"/>
        </a:p>
      </dgm:t>
    </dgm:pt>
    <dgm:pt modelId="{0ECF64BF-130E-4A8A-B3C6-82B1CDE192F7}">
      <dgm:prSet phldrT="[Text]" custT="1"/>
      <dgm:spPr/>
      <dgm:t>
        <a:bodyPr/>
        <a:lstStyle/>
        <a:p>
          <a:r>
            <a:rPr lang="en-US" sz="2000" noProof="0" dirty="0" smtClean="0">
              <a:solidFill>
                <a:schemeClr val="tx1"/>
              </a:solidFill>
              <a:latin typeface="Calibri" pitchFamily="34" charset="0"/>
            </a:rPr>
            <a:t>Approval from local authorities</a:t>
          </a:r>
          <a:endParaRPr lang="en-US" sz="2000" noProof="0" dirty="0">
            <a:solidFill>
              <a:schemeClr val="tx1"/>
            </a:solidFill>
            <a:latin typeface="Calibri" pitchFamily="34" charset="0"/>
          </a:endParaRPr>
        </a:p>
      </dgm:t>
    </dgm:pt>
    <dgm:pt modelId="{FB94BDCC-9E83-4806-9507-C2DD7F0E4AF1}" type="parTrans" cxnId="{A4EF5189-D48C-4872-A093-08B7D697A41F}">
      <dgm:prSet/>
      <dgm:spPr/>
      <dgm:t>
        <a:bodyPr/>
        <a:lstStyle/>
        <a:p>
          <a:endParaRPr lang="de-DE"/>
        </a:p>
      </dgm:t>
    </dgm:pt>
    <dgm:pt modelId="{DEC01A5E-8E88-4B5C-9FD1-78F9B0FE3989}" type="sibTrans" cxnId="{A4EF5189-D48C-4872-A093-08B7D697A41F}">
      <dgm:prSet/>
      <dgm:spPr/>
      <dgm:t>
        <a:bodyPr/>
        <a:lstStyle/>
        <a:p>
          <a:endParaRPr lang="de-DE"/>
        </a:p>
      </dgm:t>
    </dgm:pt>
    <dgm:pt modelId="{8F9FF7F8-8EA8-4A2E-8E39-1AC6CD66159B}">
      <dgm:prSet phldrT="[Text]" custT="1"/>
      <dgm:spPr/>
      <dgm:t>
        <a:bodyPr/>
        <a:lstStyle/>
        <a:p>
          <a:r>
            <a:rPr lang="en-US" sz="2000" noProof="0" smtClean="0">
              <a:solidFill>
                <a:schemeClr val="tx1"/>
              </a:solidFill>
              <a:latin typeface="Calibri" pitchFamily="34" charset="0"/>
            </a:rPr>
            <a:t>Approval and commitment should be obtained with the support of the VDMC</a:t>
          </a:r>
          <a:endParaRPr lang="en-US" sz="2000" noProof="0" dirty="0">
            <a:solidFill>
              <a:schemeClr val="tx1"/>
            </a:solidFill>
            <a:latin typeface="Calibri" pitchFamily="34" charset="0"/>
          </a:endParaRPr>
        </a:p>
      </dgm:t>
    </dgm:pt>
    <dgm:pt modelId="{DF28B663-F588-4866-9BBB-40932251652F}" type="parTrans" cxnId="{0CFEE791-CBA9-4305-A913-CF80F1779FF4}">
      <dgm:prSet/>
      <dgm:spPr/>
      <dgm:t>
        <a:bodyPr/>
        <a:lstStyle/>
        <a:p>
          <a:endParaRPr lang="de-DE"/>
        </a:p>
      </dgm:t>
    </dgm:pt>
    <dgm:pt modelId="{4569289B-E36F-4B40-8074-DDDD0A29CF01}" type="sibTrans" cxnId="{0CFEE791-CBA9-4305-A913-CF80F1779FF4}">
      <dgm:prSet/>
      <dgm:spPr/>
      <dgm:t>
        <a:bodyPr/>
        <a:lstStyle/>
        <a:p>
          <a:endParaRPr lang="de-DE"/>
        </a:p>
      </dgm:t>
    </dgm:pt>
    <dgm:pt modelId="{CF7CBDE0-548F-4B11-893A-29FEC1E2382C}">
      <dgm:prSet phldrT="[Text]" custT="1"/>
      <dgm:spPr/>
      <dgm:t>
        <a:bodyPr/>
        <a:lstStyle/>
        <a:p>
          <a:r>
            <a:rPr lang="en-US" sz="2000" noProof="0" smtClean="0">
              <a:solidFill>
                <a:schemeClr val="tx1"/>
              </a:solidFill>
              <a:latin typeface="Calibri" pitchFamily="34" charset="0"/>
            </a:rPr>
            <a:t>Formation of MSA Team</a:t>
          </a:r>
          <a:endParaRPr lang="en-US" sz="2000" noProof="0" dirty="0">
            <a:solidFill>
              <a:schemeClr val="tx1"/>
            </a:solidFill>
            <a:latin typeface="Calibri" pitchFamily="34" charset="0"/>
          </a:endParaRPr>
        </a:p>
      </dgm:t>
    </dgm:pt>
    <dgm:pt modelId="{CDDD98E7-41BF-4B84-B7A4-D71441862295}" type="parTrans" cxnId="{BC85F11A-AFD8-4D24-903F-9EAFBFDA085B}">
      <dgm:prSet/>
      <dgm:spPr/>
      <dgm:t>
        <a:bodyPr/>
        <a:lstStyle/>
        <a:p>
          <a:endParaRPr lang="de-DE"/>
        </a:p>
      </dgm:t>
    </dgm:pt>
    <dgm:pt modelId="{E5145683-E127-454D-BF4B-80176ECE23A5}" type="sibTrans" cxnId="{BC85F11A-AFD8-4D24-903F-9EAFBFDA085B}">
      <dgm:prSet/>
      <dgm:spPr/>
      <dgm:t>
        <a:bodyPr/>
        <a:lstStyle/>
        <a:p>
          <a:endParaRPr lang="de-DE"/>
        </a:p>
      </dgm:t>
    </dgm:pt>
    <dgm:pt modelId="{14EEDDE2-70B6-4FB6-BBF4-6C7C62EBBF99}">
      <dgm:prSet phldrT="[Text]" custT="1"/>
      <dgm:spPr/>
      <dgm:t>
        <a:bodyPr/>
        <a:lstStyle/>
        <a:p>
          <a:r>
            <a:rPr lang="en-US" sz="2000" noProof="0" smtClean="0">
              <a:solidFill>
                <a:schemeClr val="tx1"/>
              </a:solidFill>
              <a:latin typeface="Calibri" pitchFamily="34" charset="0"/>
            </a:rPr>
            <a:t>Mixture of RCVs, community members, VDMC members &amp; subject specialists</a:t>
          </a:r>
          <a:endParaRPr lang="en-US" sz="2000" noProof="0" dirty="0">
            <a:solidFill>
              <a:schemeClr val="tx1"/>
            </a:solidFill>
            <a:latin typeface="Calibri" pitchFamily="34" charset="0"/>
          </a:endParaRPr>
        </a:p>
      </dgm:t>
    </dgm:pt>
    <dgm:pt modelId="{CF2C32CF-1AFB-4A72-876E-8F6F887F5A84}" type="parTrans" cxnId="{9744EE3C-B509-4E48-93E6-8F9D19E0CB23}">
      <dgm:prSet/>
      <dgm:spPr/>
      <dgm:t>
        <a:bodyPr/>
        <a:lstStyle/>
        <a:p>
          <a:endParaRPr lang="de-DE"/>
        </a:p>
      </dgm:t>
    </dgm:pt>
    <dgm:pt modelId="{80B4A548-33CE-4E21-9B19-5D050FD0B58B}" type="sibTrans" cxnId="{9744EE3C-B509-4E48-93E6-8F9D19E0CB23}">
      <dgm:prSet/>
      <dgm:spPr/>
      <dgm:t>
        <a:bodyPr/>
        <a:lstStyle/>
        <a:p>
          <a:endParaRPr lang="de-DE"/>
        </a:p>
      </dgm:t>
    </dgm:pt>
    <dgm:pt modelId="{6DA9AC24-1F71-45AD-BE7F-E7E491088D85}">
      <dgm:prSet phldrT="[Text]" custT="1"/>
      <dgm:spPr/>
      <dgm:t>
        <a:bodyPr/>
        <a:lstStyle/>
        <a:p>
          <a:r>
            <a:rPr lang="en-US" sz="2000" noProof="0" smtClean="0">
              <a:solidFill>
                <a:schemeClr val="tx1"/>
              </a:solidFill>
              <a:latin typeface="Calibri" pitchFamily="34" charset="0"/>
            </a:rPr>
            <a:t>Training the MSA team</a:t>
          </a:r>
          <a:endParaRPr lang="en-US" sz="2000" noProof="0" dirty="0">
            <a:solidFill>
              <a:schemeClr val="tx1"/>
            </a:solidFill>
            <a:latin typeface="Calibri" pitchFamily="34" charset="0"/>
          </a:endParaRPr>
        </a:p>
      </dgm:t>
    </dgm:pt>
    <dgm:pt modelId="{DF2DE9DA-42FB-410F-B3C2-FE058DDF0302}" type="parTrans" cxnId="{E8B6790F-AA54-4E0E-BBC0-D20F37B6B447}">
      <dgm:prSet/>
      <dgm:spPr/>
      <dgm:t>
        <a:bodyPr/>
        <a:lstStyle/>
        <a:p>
          <a:endParaRPr lang="de-DE"/>
        </a:p>
      </dgm:t>
    </dgm:pt>
    <dgm:pt modelId="{95BC8A88-BAF7-4D96-B0B1-04C32B6ADCB1}" type="sibTrans" cxnId="{E8B6790F-AA54-4E0E-BBC0-D20F37B6B447}">
      <dgm:prSet/>
      <dgm:spPr/>
      <dgm:t>
        <a:bodyPr/>
        <a:lstStyle/>
        <a:p>
          <a:endParaRPr lang="de-DE"/>
        </a:p>
      </dgm:t>
    </dgm:pt>
    <dgm:pt modelId="{AA76BFC6-309B-4A9C-A5DB-6568927ED779}">
      <dgm:prSet phldrT="[Text]" custT="1"/>
      <dgm:spPr/>
      <dgm:t>
        <a:bodyPr/>
        <a:lstStyle/>
        <a:p>
          <a:r>
            <a:rPr lang="en-US" sz="2000" noProof="0" dirty="0" smtClean="0">
              <a:solidFill>
                <a:schemeClr val="tx1"/>
              </a:solidFill>
              <a:latin typeface="Calibri" pitchFamily="34" charset="0"/>
            </a:rPr>
            <a:t>Field Session including field exercise to gather data</a:t>
          </a:r>
          <a:endParaRPr lang="en-US" sz="2000" noProof="0" dirty="0">
            <a:solidFill>
              <a:schemeClr val="tx1"/>
            </a:solidFill>
            <a:latin typeface="Calibri" pitchFamily="34" charset="0"/>
          </a:endParaRPr>
        </a:p>
      </dgm:t>
    </dgm:pt>
    <dgm:pt modelId="{B995EED1-F379-41E8-B884-EB2403F17709}" type="parTrans" cxnId="{996C01D0-ADDF-4A91-888C-6D5A31246B2B}">
      <dgm:prSet/>
      <dgm:spPr/>
      <dgm:t>
        <a:bodyPr/>
        <a:lstStyle/>
        <a:p>
          <a:endParaRPr lang="de-DE"/>
        </a:p>
      </dgm:t>
    </dgm:pt>
    <dgm:pt modelId="{59E40CAA-B59E-4E8E-BB2A-8FCD139ABC6B}" type="sibTrans" cxnId="{996C01D0-ADDF-4A91-888C-6D5A31246B2B}">
      <dgm:prSet/>
      <dgm:spPr/>
      <dgm:t>
        <a:bodyPr/>
        <a:lstStyle/>
        <a:p>
          <a:endParaRPr lang="de-DE"/>
        </a:p>
      </dgm:t>
    </dgm:pt>
    <dgm:pt modelId="{95B54FD3-F88E-437D-8C63-20658400A5D6}" type="pres">
      <dgm:prSet presAssocID="{CA8E6EAE-9AE0-4ABE-8ED0-78FD01EBFA9F}" presName="Name0" presStyleCnt="0">
        <dgm:presLayoutVars>
          <dgm:dir/>
          <dgm:animLvl val="lvl"/>
          <dgm:resizeHandles/>
        </dgm:presLayoutVars>
      </dgm:prSet>
      <dgm:spPr/>
      <dgm:t>
        <a:bodyPr/>
        <a:lstStyle/>
        <a:p>
          <a:endParaRPr lang="en-US"/>
        </a:p>
      </dgm:t>
    </dgm:pt>
    <dgm:pt modelId="{4553678D-334E-493C-821C-DAA39C75C34C}" type="pres">
      <dgm:prSet presAssocID="{7FA8399C-9623-40D6-A3E4-908BA1AF03F2}" presName="linNode" presStyleCnt="0"/>
      <dgm:spPr/>
      <dgm:t>
        <a:bodyPr/>
        <a:lstStyle/>
        <a:p>
          <a:endParaRPr lang="en-US"/>
        </a:p>
      </dgm:t>
    </dgm:pt>
    <dgm:pt modelId="{D12DA18B-80DD-4F9E-A1E8-4D686C48F38C}" type="pres">
      <dgm:prSet presAssocID="{7FA8399C-9623-40D6-A3E4-908BA1AF03F2}" presName="parentShp" presStyleLbl="node1" presStyleIdx="0" presStyleCnt="5">
        <dgm:presLayoutVars>
          <dgm:bulletEnabled val="1"/>
        </dgm:presLayoutVars>
      </dgm:prSet>
      <dgm:spPr/>
      <dgm:t>
        <a:bodyPr/>
        <a:lstStyle/>
        <a:p>
          <a:endParaRPr lang="en-US"/>
        </a:p>
      </dgm:t>
    </dgm:pt>
    <dgm:pt modelId="{6EE68C72-3E1D-4EC0-8388-A0524CF26D15}" type="pres">
      <dgm:prSet presAssocID="{7FA8399C-9623-40D6-A3E4-908BA1AF03F2}" presName="childShp" presStyleLbl="bgAccFollowNode1" presStyleIdx="0" presStyleCnt="5">
        <dgm:presLayoutVars>
          <dgm:bulletEnabled val="1"/>
        </dgm:presLayoutVars>
      </dgm:prSet>
      <dgm:spPr/>
      <dgm:t>
        <a:bodyPr/>
        <a:lstStyle/>
        <a:p>
          <a:endParaRPr lang="de-DE"/>
        </a:p>
      </dgm:t>
    </dgm:pt>
    <dgm:pt modelId="{D1456581-2DF0-4640-B837-2DC50165B7CC}" type="pres">
      <dgm:prSet presAssocID="{6FC57F9E-F875-468E-9FC1-4EE8DB9832AD}" presName="spacing" presStyleCnt="0"/>
      <dgm:spPr/>
      <dgm:t>
        <a:bodyPr/>
        <a:lstStyle/>
        <a:p>
          <a:endParaRPr lang="en-US"/>
        </a:p>
      </dgm:t>
    </dgm:pt>
    <dgm:pt modelId="{52EE0FD0-F549-463F-8539-B5F721CF0A49}" type="pres">
      <dgm:prSet presAssocID="{0D0864CF-A503-43DA-9B1D-A221248FF2FC}" presName="linNode" presStyleCnt="0"/>
      <dgm:spPr/>
      <dgm:t>
        <a:bodyPr/>
        <a:lstStyle/>
        <a:p>
          <a:endParaRPr lang="en-US"/>
        </a:p>
      </dgm:t>
    </dgm:pt>
    <dgm:pt modelId="{D21A49F9-E42C-49B9-911E-F07227A8FB08}" type="pres">
      <dgm:prSet presAssocID="{0D0864CF-A503-43DA-9B1D-A221248FF2FC}" presName="parentShp" presStyleLbl="node1" presStyleIdx="1" presStyleCnt="5">
        <dgm:presLayoutVars>
          <dgm:bulletEnabled val="1"/>
        </dgm:presLayoutVars>
      </dgm:prSet>
      <dgm:spPr/>
      <dgm:t>
        <a:bodyPr/>
        <a:lstStyle/>
        <a:p>
          <a:endParaRPr lang="de-DE"/>
        </a:p>
      </dgm:t>
    </dgm:pt>
    <dgm:pt modelId="{FC293CC7-F25D-4421-9655-2AFA77BB5487}" type="pres">
      <dgm:prSet presAssocID="{0D0864CF-A503-43DA-9B1D-A221248FF2FC}" presName="childShp" presStyleLbl="bgAccFollowNode1" presStyleIdx="1" presStyleCnt="5">
        <dgm:presLayoutVars>
          <dgm:bulletEnabled val="1"/>
        </dgm:presLayoutVars>
      </dgm:prSet>
      <dgm:spPr/>
      <dgm:t>
        <a:bodyPr/>
        <a:lstStyle/>
        <a:p>
          <a:endParaRPr lang="de-DE"/>
        </a:p>
      </dgm:t>
    </dgm:pt>
    <dgm:pt modelId="{CB25A412-ABBD-4537-94E6-8E1435EEA9C9}" type="pres">
      <dgm:prSet presAssocID="{25E16F08-CDDC-4072-9D4F-9568212A7CAF}" presName="spacing" presStyleCnt="0"/>
      <dgm:spPr/>
      <dgm:t>
        <a:bodyPr/>
        <a:lstStyle/>
        <a:p>
          <a:endParaRPr lang="en-US"/>
        </a:p>
      </dgm:t>
    </dgm:pt>
    <dgm:pt modelId="{D0DBEA59-80E7-44F4-B339-EA9766742661}" type="pres">
      <dgm:prSet presAssocID="{0ECF64BF-130E-4A8A-B3C6-82B1CDE192F7}" presName="linNode" presStyleCnt="0"/>
      <dgm:spPr/>
      <dgm:t>
        <a:bodyPr/>
        <a:lstStyle/>
        <a:p>
          <a:endParaRPr lang="en-US"/>
        </a:p>
      </dgm:t>
    </dgm:pt>
    <dgm:pt modelId="{4C2A5D9C-F1C7-49B8-B27E-0E1B294A8ED8}" type="pres">
      <dgm:prSet presAssocID="{0ECF64BF-130E-4A8A-B3C6-82B1CDE192F7}" presName="parentShp" presStyleLbl="node1" presStyleIdx="2" presStyleCnt="5">
        <dgm:presLayoutVars>
          <dgm:bulletEnabled val="1"/>
        </dgm:presLayoutVars>
      </dgm:prSet>
      <dgm:spPr/>
      <dgm:t>
        <a:bodyPr/>
        <a:lstStyle/>
        <a:p>
          <a:endParaRPr lang="de-DE"/>
        </a:p>
      </dgm:t>
    </dgm:pt>
    <dgm:pt modelId="{07FB8D6E-B89C-438F-8F2F-FE1C779B19F8}" type="pres">
      <dgm:prSet presAssocID="{0ECF64BF-130E-4A8A-B3C6-82B1CDE192F7}" presName="childShp" presStyleLbl="bgAccFollowNode1" presStyleIdx="2" presStyleCnt="5">
        <dgm:presLayoutVars>
          <dgm:bulletEnabled val="1"/>
        </dgm:presLayoutVars>
      </dgm:prSet>
      <dgm:spPr/>
      <dgm:t>
        <a:bodyPr/>
        <a:lstStyle/>
        <a:p>
          <a:endParaRPr lang="de-DE"/>
        </a:p>
      </dgm:t>
    </dgm:pt>
    <dgm:pt modelId="{1FF5745A-3BC9-4C63-8A87-91CA8C5FAB03}" type="pres">
      <dgm:prSet presAssocID="{DEC01A5E-8E88-4B5C-9FD1-78F9B0FE3989}" presName="spacing" presStyleCnt="0"/>
      <dgm:spPr/>
      <dgm:t>
        <a:bodyPr/>
        <a:lstStyle/>
        <a:p>
          <a:endParaRPr lang="en-US"/>
        </a:p>
      </dgm:t>
    </dgm:pt>
    <dgm:pt modelId="{B484CA45-4D2B-4319-BA93-5D0BDA4D4685}" type="pres">
      <dgm:prSet presAssocID="{CF7CBDE0-548F-4B11-893A-29FEC1E2382C}" presName="linNode" presStyleCnt="0"/>
      <dgm:spPr/>
      <dgm:t>
        <a:bodyPr/>
        <a:lstStyle/>
        <a:p>
          <a:endParaRPr lang="en-US"/>
        </a:p>
      </dgm:t>
    </dgm:pt>
    <dgm:pt modelId="{48B53811-41A1-46C2-8233-75FAB44871A0}" type="pres">
      <dgm:prSet presAssocID="{CF7CBDE0-548F-4B11-893A-29FEC1E2382C}" presName="parentShp" presStyleLbl="node1" presStyleIdx="3" presStyleCnt="5">
        <dgm:presLayoutVars>
          <dgm:bulletEnabled val="1"/>
        </dgm:presLayoutVars>
      </dgm:prSet>
      <dgm:spPr/>
      <dgm:t>
        <a:bodyPr/>
        <a:lstStyle/>
        <a:p>
          <a:endParaRPr lang="en-US"/>
        </a:p>
      </dgm:t>
    </dgm:pt>
    <dgm:pt modelId="{0E52FC0E-425B-4D18-A0FE-FDBE24DC0D05}" type="pres">
      <dgm:prSet presAssocID="{CF7CBDE0-548F-4B11-893A-29FEC1E2382C}" presName="childShp" presStyleLbl="bgAccFollowNode1" presStyleIdx="3" presStyleCnt="5">
        <dgm:presLayoutVars>
          <dgm:bulletEnabled val="1"/>
        </dgm:presLayoutVars>
      </dgm:prSet>
      <dgm:spPr/>
      <dgm:t>
        <a:bodyPr/>
        <a:lstStyle/>
        <a:p>
          <a:endParaRPr lang="de-DE"/>
        </a:p>
      </dgm:t>
    </dgm:pt>
    <dgm:pt modelId="{8E621DD3-102D-4605-B3B6-20A49B9D1BD6}" type="pres">
      <dgm:prSet presAssocID="{E5145683-E127-454D-BF4B-80176ECE23A5}" presName="spacing" presStyleCnt="0"/>
      <dgm:spPr/>
      <dgm:t>
        <a:bodyPr/>
        <a:lstStyle/>
        <a:p>
          <a:endParaRPr lang="en-US"/>
        </a:p>
      </dgm:t>
    </dgm:pt>
    <dgm:pt modelId="{6ECED5C0-DAA0-43F5-A170-00CB948DD557}" type="pres">
      <dgm:prSet presAssocID="{6DA9AC24-1F71-45AD-BE7F-E7E491088D85}" presName="linNode" presStyleCnt="0"/>
      <dgm:spPr/>
      <dgm:t>
        <a:bodyPr/>
        <a:lstStyle/>
        <a:p>
          <a:endParaRPr lang="en-US"/>
        </a:p>
      </dgm:t>
    </dgm:pt>
    <dgm:pt modelId="{DCD41267-6F07-4E15-81F9-44E5B4D8ADA1}" type="pres">
      <dgm:prSet presAssocID="{6DA9AC24-1F71-45AD-BE7F-E7E491088D85}" presName="parentShp" presStyleLbl="node1" presStyleIdx="4" presStyleCnt="5">
        <dgm:presLayoutVars>
          <dgm:bulletEnabled val="1"/>
        </dgm:presLayoutVars>
      </dgm:prSet>
      <dgm:spPr/>
      <dgm:t>
        <a:bodyPr/>
        <a:lstStyle/>
        <a:p>
          <a:endParaRPr lang="de-DE"/>
        </a:p>
      </dgm:t>
    </dgm:pt>
    <dgm:pt modelId="{1EDDC4F6-9AFF-46B3-ADA5-BA494D2FFD1B}" type="pres">
      <dgm:prSet presAssocID="{6DA9AC24-1F71-45AD-BE7F-E7E491088D85}" presName="childShp" presStyleLbl="bgAccFollowNode1" presStyleIdx="4" presStyleCnt="5">
        <dgm:presLayoutVars>
          <dgm:bulletEnabled val="1"/>
        </dgm:presLayoutVars>
      </dgm:prSet>
      <dgm:spPr/>
      <dgm:t>
        <a:bodyPr/>
        <a:lstStyle/>
        <a:p>
          <a:endParaRPr lang="de-DE"/>
        </a:p>
      </dgm:t>
    </dgm:pt>
  </dgm:ptLst>
  <dgm:cxnLst>
    <dgm:cxn modelId="{0CFEE791-CBA9-4305-A913-CF80F1779FF4}" srcId="{0ECF64BF-130E-4A8A-B3C6-82B1CDE192F7}" destId="{8F9FF7F8-8EA8-4A2E-8E39-1AC6CD66159B}" srcOrd="0" destOrd="0" parTransId="{DF28B663-F588-4866-9BBB-40932251652F}" sibTransId="{4569289B-E36F-4B40-8074-DDDD0A29CF01}"/>
    <dgm:cxn modelId="{AF9B6B5E-7FFB-420D-9007-F7B5E94FD29E}" type="presOf" srcId="{14EEDDE2-70B6-4FB6-BBF4-6C7C62EBBF99}" destId="{0E52FC0E-425B-4D18-A0FE-FDBE24DC0D05}" srcOrd="0" destOrd="0" presId="urn:microsoft.com/office/officeart/2005/8/layout/vList6"/>
    <dgm:cxn modelId="{F1E3F0AB-09E1-487F-84E5-00C594E41B0B}" type="presOf" srcId="{7FA8399C-9623-40D6-A3E4-908BA1AF03F2}" destId="{D12DA18B-80DD-4F9E-A1E8-4D686C48F38C}" srcOrd="0" destOrd="0" presId="urn:microsoft.com/office/officeart/2005/8/layout/vList6"/>
    <dgm:cxn modelId="{5AECAB25-7980-4A0A-A88D-68C3D848264C}" srcId="{CA8E6EAE-9AE0-4ABE-8ED0-78FD01EBFA9F}" destId="{0D0864CF-A503-43DA-9B1D-A221248FF2FC}" srcOrd="1" destOrd="0" parTransId="{8679F93A-E6A9-432E-8136-1DE885B13609}" sibTransId="{25E16F08-CDDC-4072-9D4F-9568212A7CAF}"/>
    <dgm:cxn modelId="{A4EF5189-D48C-4872-A093-08B7D697A41F}" srcId="{CA8E6EAE-9AE0-4ABE-8ED0-78FD01EBFA9F}" destId="{0ECF64BF-130E-4A8A-B3C6-82B1CDE192F7}" srcOrd="2" destOrd="0" parTransId="{FB94BDCC-9E83-4806-9507-C2DD7F0E4AF1}" sibTransId="{DEC01A5E-8E88-4B5C-9FD1-78F9B0FE3989}"/>
    <dgm:cxn modelId="{3D818AD5-A296-463E-9EDC-1FB5EC398A55}" srcId="{0D0864CF-A503-43DA-9B1D-A221248FF2FC}" destId="{51352A31-2AAB-44B4-BCF1-852604FD4C85}" srcOrd="0" destOrd="0" parTransId="{4288CE5B-F8C5-4581-865E-00FEFA3D078E}" sibTransId="{3E544B99-0177-4531-8A88-1700F8FCBEAF}"/>
    <dgm:cxn modelId="{7E0376FD-D6C5-40CC-B34B-2D0C03D7E17B}" type="presOf" srcId="{0D0864CF-A503-43DA-9B1D-A221248FF2FC}" destId="{D21A49F9-E42C-49B9-911E-F07227A8FB08}" srcOrd="0" destOrd="0" presId="urn:microsoft.com/office/officeart/2005/8/layout/vList6"/>
    <dgm:cxn modelId="{3D09DA28-B802-4B26-9781-03AAC4A90A56}" type="presOf" srcId="{51352A31-2AAB-44B4-BCF1-852604FD4C85}" destId="{FC293CC7-F25D-4421-9655-2AFA77BB5487}" srcOrd="0" destOrd="0" presId="urn:microsoft.com/office/officeart/2005/8/layout/vList6"/>
    <dgm:cxn modelId="{588B824C-7DE0-4291-8F7F-8FA0C8C5F88A}" type="presOf" srcId="{CF7CBDE0-548F-4B11-893A-29FEC1E2382C}" destId="{48B53811-41A1-46C2-8233-75FAB44871A0}" srcOrd="0" destOrd="0" presId="urn:microsoft.com/office/officeart/2005/8/layout/vList6"/>
    <dgm:cxn modelId="{996C01D0-ADDF-4A91-888C-6D5A31246B2B}" srcId="{6DA9AC24-1F71-45AD-BE7F-E7E491088D85}" destId="{AA76BFC6-309B-4A9C-A5DB-6568927ED779}" srcOrd="0" destOrd="0" parTransId="{B995EED1-F379-41E8-B884-EB2403F17709}" sibTransId="{59E40CAA-B59E-4E8E-BB2A-8FCD139ABC6B}"/>
    <dgm:cxn modelId="{14CBB116-ED95-4468-A7DA-64CE7ECE5BC1}" type="presOf" srcId="{8F9FF7F8-8EA8-4A2E-8E39-1AC6CD66159B}" destId="{07FB8D6E-B89C-438F-8F2F-FE1C779B19F8}" srcOrd="0" destOrd="0" presId="urn:microsoft.com/office/officeart/2005/8/layout/vList6"/>
    <dgm:cxn modelId="{1DEDC783-DB14-4581-BAB6-7F7982699D95}" type="presOf" srcId="{AA76BFC6-309B-4A9C-A5DB-6568927ED779}" destId="{1EDDC4F6-9AFF-46B3-ADA5-BA494D2FFD1B}" srcOrd="0" destOrd="0" presId="urn:microsoft.com/office/officeart/2005/8/layout/vList6"/>
    <dgm:cxn modelId="{292591E8-59C1-4C53-9706-1F3A735D2213}" type="presOf" srcId="{65B2AA56-EF48-4F20-9B74-AD908530EAA4}" destId="{6EE68C72-3E1D-4EC0-8388-A0524CF26D15}" srcOrd="0" destOrd="0" presId="urn:microsoft.com/office/officeart/2005/8/layout/vList6"/>
    <dgm:cxn modelId="{E8B6790F-AA54-4E0E-BBC0-D20F37B6B447}" srcId="{CA8E6EAE-9AE0-4ABE-8ED0-78FD01EBFA9F}" destId="{6DA9AC24-1F71-45AD-BE7F-E7E491088D85}" srcOrd="4" destOrd="0" parTransId="{DF2DE9DA-42FB-410F-B3C2-FE058DDF0302}" sibTransId="{95BC8A88-BAF7-4D96-B0B1-04C32B6ADCB1}"/>
    <dgm:cxn modelId="{9744EE3C-B509-4E48-93E6-8F9D19E0CB23}" srcId="{CF7CBDE0-548F-4B11-893A-29FEC1E2382C}" destId="{14EEDDE2-70B6-4FB6-BBF4-6C7C62EBBF99}" srcOrd="0" destOrd="0" parTransId="{CF2C32CF-1AFB-4A72-876E-8F6F887F5A84}" sibTransId="{80B4A548-33CE-4E21-9B19-5D050FD0B58B}"/>
    <dgm:cxn modelId="{59238EEE-47A4-47CC-9E71-7BD9640FD94B}" type="presOf" srcId="{6DA9AC24-1F71-45AD-BE7F-E7E491088D85}" destId="{DCD41267-6F07-4E15-81F9-44E5B4D8ADA1}" srcOrd="0" destOrd="0" presId="urn:microsoft.com/office/officeart/2005/8/layout/vList6"/>
    <dgm:cxn modelId="{8B4FDC13-586A-4986-BDE5-A82748F0B6D2}" srcId="{CA8E6EAE-9AE0-4ABE-8ED0-78FD01EBFA9F}" destId="{7FA8399C-9623-40D6-A3E4-908BA1AF03F2}" srcOrd="0" destOrd="0" parTransId="{3EA5E852-BCEB-4EA4-B15D-0C7CAF37A87F}" sibTransId="{6FC57F9E-F875-468E-9FC1-4EE8DB9832AD}"/>
    <dgm:cxn modelId="{5B90BCAE-26D7-41C2-9CCD-D6BAF4457C2B}" srcId="{7FA8399C-9623-40D6-A3E4-908BA1AF03F2}" destId="{65B2AA56-EF48-4F20-9B74-AD908530EAA4}" srcOrd="0" destOrd="0" parTransId="{57D3B2C3-6AEC-4B98-8841-C918FDD7515A}" sibTransId="{F009F14D-0134-4401-B7A8-A57AE3F0C538}"/>
    <dgm:cxn modelId="{8568750C-B65A-4982-A7DD-9E7FF4073356}" type="presOf" srcId="{0ECF64BF-130E-4A8A-B3C6-82B1CDE192F7}" destId="{4C2A5D9C-F1C7-49B8-B27E-0E1B294A8ED8}" srcOrd="0" destOrd="0" presId="urn:microsoft.com/office/officeart/2005/8/layout/vList6"/>
    <dgm:cxn modelId="{BC85F11A-AFD8-4D24-903F-9EAFBFDA085B}" srcId="{CA8E6EAE-9AE0-4ABE-8ED0-78FD01EBFA9F}" destId="{CF7CBDE0-548F-4B11-893A-29FEC1E2382C}" srcOrd="3" destOrd="0" parTransId="{CDDD98E7-41BF-4B84-B7A4-D71441862295}" sibTransId="{E5145683-E127-454D-BF4B-80176ECE23A5}"/>
    <dgm:cxn modelId="{D73C6177-0CCC-46D0-A134-D8D647E0D581}" type="presOf" srcId="{CA8E6EAE-9AE0-4ABE-8ED0-78FD01EBFA9F}" destId="{95B54FD3-F88E-437D-8C63-20658400A5D6}" srcOrd="0" destOrd="0" presId="urn:microsoft.com/office/officeart/2005/8/layout/vList6"/>
    <dgm:cxn modelId="{AB02E111-BD3B-4137-98D9-6589CD0CD0E6}" type="presParOf" srcId="{95B54FD3-F88E-437D-8C63-20658400A5D6}" destId="{4553678D-334E-493C-821C-DAA39C75C34C}" srcOrd="0" destOrd="0" presId="urn:microsoft.com/office/officeart/2005/8/layout/vList6"/>
    <dgm:cxn modelId="{E51A0B50-D860-400A-B2FE-D7CD1CECB6B6}" type="presParOf" srcId="{4553678D-334E-493C-821C-DAA39C75C34C}" destId="{D12DA18B-80DD-4F9E-A1E8-4D686C48F38C}" srcOrd="0" destOrd="0" presId="urn:microsoft.com/office/officeart/2005/8/layout/vList6"/>
    <dgm:cxn modelId="{D1E908A5-13A7-4729-9BCB-EBC37F7CF2D5}" type="presParOf" srcId="{4553678D-334E-493C-821C-DAA39C75C34C}" destId="{6EE68C72-3E1D-4EC0-8388-A0524CF26D15}" srcOrd="1" destOrd="0" presId="urn:microsoft.com/office/officeart/2005/8/layout/vList6"/>
    <dgm:cxn modelId="{A1CCA854-7619-49C1-8723-E857E2485207}" type="presParOf" srcId="{95B54FD3-F88E-437D-8C63-20658400A5D6}" destId="{D1456581-2DF0-4640-B837-2DC50165B7CC}" srcOrd="1" destOrd="0" presId="urn:microsoft.com/office/officeart/2005/8/layout/vList6"/>
    <dgm:cxn modelId="{BD53D3FA-C209-4DD2-9E14-FCECDB3A5577}" type="presParOf" srcId="{95B54FD3-F88E-437D-8C63-20658400A5D6}" destId="{52EE0FD0-F549-463F-8539-B5F721CF0A49}" srcOrd="2" destOrd="0" presId="urn:microsoft.com/office/officeart/2005/8/layout/vList6"/>
    <dgm:cxn modelId="{D670D543-97A9-4C47-B5A2-11BBC8146588}" type="presParOf" srcId="{52EE0FD0-F549-463F-8539-B5F721CF0A49}" destId="{D21A49F9-E42C-49B9-911E-F07227A8FB08}" srcOrd="0" destOrd="0" presId="urn:microsoft.com/office/officeart/2005/8/layout/vList6"/>
    <dgm:cxn modelId="{E7D2A9C2-8B6B-480E-9E32-F22048549071}" type="presParOf" srcId="{52EE0FD0-F549-463F-8539-B5F721CF0A49}" destId="{FC293CC7-F25D-4421-9655-2AFA77BB5487}" srcOrd="1" destOrd="0" presId="urn:microsoft.com/office/officeart/2005/8/layout/vList6"/>
    <dgm:cxn modelId="{C4AC0CD6-2652-47FD-919E-646992CF26F9}" type="presParOf" srcId="{95B54FD3-F88E-437D-8C63-20658400A5D6}" destId="{CB25A412-ABBD-4537-94E6-8E1435EEA9C9}" srcOrd="3" destOrd="0" presId="urn:microsoft.com/office/officeart/2005/8/layout/vList6"/>
    <dgm:cxn modelId="{C32CB29A-E733-4AFA-9806-186743DE6B70}" type="presParOf" srcId="{95B54FD3-F88E-437D-8C63-20658400A5D6}" destId="{D0DBEA59-80E7-44F4-B339-EA9766742661}" srcOrd="4" destOrd="0" presId="urn:microsoft.com/office/officeart/2005/8/layout/vList6"/>
    <dgm:cxn modelId="{AD6D7CE6-78DF-4C7D-A17C-7CD0D4C2529E}" type="presParOf" srcId="{D0DBEA59-80E7-44F4-B339-EA9766742661}" destId="{4C2A5D9C-F1C7-49B8-B27E-0E1B294A8ED8}" srcOrd="0" destOrd="0" presId="urn:microsoft.com/office/officeart/2005/8/layout/vList6"/>
    <dgm:cxn modelId="{67B89078-513D-4EA5-A044-33A4CB640BA8}" type="presParOf" srcId="{D0DBEA59-80E7-44F4-B339-EA9766742661}" destId="{07FB8D6E-B89C-438F-8F2F-FE1C779B19F8}" srcOrd="1" destOrd="0" presId="urn:microsoft.com/office/officeart/2005/8/layout/vList6"/>
    <dgm:cxn modelId="{1B36BB1E-9243-410D-BB7A-88E6881929BD}" type="presParOf" srcId="{95B54FD3-F88E-437D-8C63-20658400A5D6}" destId="{1FF5745A-3BC9-4C63-8A87-91CA8C5FAB03}" srcOrd="5" destOrd="0" presId="urn:microsoft.com/office/officeart/2005/8/layout/vList6"/>
    <dgm:cxn modelId="{4C7EE605-743B-43CD-BFEB-69E67BABB4C8}" type="presParOf" srcId="{95B54FD3-F88E-437D-8C63-20658400A5D6}" destId="{B484CA45-4D2B-4319-BA93-5D0BDA4D4685}" srcOrd="6" destOrd="0" presId="urn:microsoft.com/office/officeart/2005/8/layout/vList6"/>
    <dgm:cxn modelId="{ECE03ACA-1F4B-46F1-B902-0E6EE31A4C3C}" type="presParOf" srcId="{B484CA45-4D2B-4319-BA93-5D0BDA4D4685}" destId="{48B53811-41A1-46C2-8233-75FAB44871A0}" srcOrd="0" destOrd="0" presId="urn:microsoft.com/office/officeart/2005/8/layout/vList6"/>
    <dgm:cxn modelId="{CDCB4560-D69E-46A1-830B-8A70C4E002B9}" type="presParOf" srcId="{B484CA45-4D2B-4319-BA93-5D0BDA4D4685}" destId="{0E52FC0E-425B-4D18-A0FE-FDBE24DC0D05}" srcOrd="1" destOrd="0" presId="urn:microsoft.com/office/officeart/2005/8/layout/vList6"/>
    <dgm:cxn modelId="{95A897F4-984E-4379-A7E1-FC6B89B7C58D}" type="presParOf" srcId="{95B54FD3-F88E-437D-8C63-20658400A5D6}" destId="{8E621DD3-102D-4605-B3B6-20A49B9D1BD6}" srcOrd="7" destOrd="0" presId="urn:microsoft.com/office/officeart/2005/8/layout/vList6"/>
    <dgm:cxn modelId="{7CEC6471-A607-4966-8590-1FD7BD46CA0E}" type="presParOf" srcId="{95B54FD3-F88E-437D-8C63-20658400A5D6}" destId="{6ECED5C0-DAA0-43F5-A170-00CB948DD557}" srcOrd="8" destOrd="0" presId="urn:microsoft.com/office/officeart/2005/8/layout/vList6"/>
    <dgm:cxn modelId="{47D01FF3-300E-46F9-8111-02B913E1D383}" type="presParOf" srcId="{6ECED5C0-DAA0-43F5-A170-00CB948DD557}" destId="{DCD41267-6F07-4E15-81F9-44E5B4D8ADA1}" srcOrd="0" destOrd="0" presId="urn:microsoft.com/office/officeart/2005/8/layout/vList6"/>
    <dgm:cxn modelId="{3D934291-4562-4BC9-9FC4-DC99D212DE69}" type="presParOf" srcId="{6ECED5C0-DAA0-43F5-A170-00CB948DD557}" destId="{1EDDC4F6-9AFF-46B3-ADA5-BA494D2FFD1B}"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158420B-16E5-4C2B-AACF-591C3B4C6F9D}" type="doc">
      <dgm:prSet loTypeId="urn:microsoft.com/office/officeart/2005/8/layout/process4" loCatId="process" qsTypeId="urn:microsoft.com/office/officeart/2005/8/quickstyle/3d3" qsCatId="3D" csTypeId="urn:microsoft.com/office/officeart/2005/8/colors/colorful5" csCatId="colorful" phldr="1"/>
      <dgm:spPr/>
      <dgm:t>
        <a:bodyPr/>
        <a:lstStyle/>
        <a:p>
          <a:endParaRPr lang="en-US"/>
        </a:p>
      </dgm:t>
    </dgm:pt>
    <dgm:pt modelId="{2E7B81D6-8156-4185-93AF-F6CA54C0CC08}">
      <dgm:prSet phldrT="[Text]" custT="1"/>
      <dgm:spPr/>
      <dgm:t>
        <a:bodyPr/>
        <a:lstStyle/>
        <a:p>
          <a:r>
            <a:rPr lang="en-US" sz="2400" dirty="0" smtClean="0">
              <a:solidFill>
                <a:schemeClr val="tx1"/>
              </a:solidFill>
              <a:latin typeface="Calibri" pitchFamily="34" charset="0"/>
            </a:rPr>
            <a:t>Engaging the community in the action planning process</a:t>
          </a:r>
          <a:endParaRPr lang="en-US" sz="2400" dirty="0">
            <a:solidFill>
              <a:schemeClr val="tx1"/>
            </a:solidFill>
            <a:latin typeface="Calibri" pitchFamily="34" charset="0"/>
          </a:endParaRPr>
        </a:p>
      </dgm:t>
    </dgm:pt>
    <dgm:pt modelId="{60CAB55E-C1C0-4B89-890B-9AAE4E6C16F2}" type="parTrans" cxnId="{BB624A94-25D5-4C40-8FC2-A007F0C9B7BD}">
      <dgm:prSet/>
      <dgm:spPr/>
      <dgm:t>
        <a:bodyPr/>
        <a:lstStyle/>
        <a:p>
          <a:endParaRPr lang="en-US"/>
        </a:p>
      </dgm:t>
    </dgm:pt>
    <dgm:pt modelId="{010ADA95-2819-40DE-AB83-440783FD73D1}" type="sibTrans" cxnId="{BB624A94-25D5-4C40-8FC2-A007F0C9B7BD}">
      <dgm:prSet/>
      <dgm:spPr/>
      <dgm:t>
        <a:bodyPr/>
        <a:lstStyle/>
        <a:p>
          <a:endParaRPr lang="en-US"/>
        </a:p>
      </dgm:t>
    </dgm:pt>
    <dgm:pt modelId="{D15C6556-766A-41DF-8C3A-A2E7A6522711}">
      <dgm:prSet phldrT="[Text]" custT="1"/>
      <dgm:spPr/>
      <dgm:t>
        <a:bodyPr/>
        <a:lstStyle/>
        <a:p>
          <a:r>
            <a:rPr lang="en-US" sz="2400" smtClean="0">
              <a:solidFill>
                <a:schemeClr val="tx1"/>
              </a:solidFill>
              <a:latin typeface="Calibri" pitchFamily="34" charset="0"/>
            </a:rPr>
            <a:t>Formulation of objectives of the plan</a:t>
          </a:r>
          <a:endParaRPr lang="en-US" sz="2400" dirty="0">
            <a:solidFill>
              <a:schemeClr val="tx1"/>
            </a:solidFill>
            <a:latin typeface="Calibri" pitchFamily="34" charset="0"/>
          </a:endParaRPr>
        </a:p>
      </dgm:t>
    </dgm:pt>
    <dgm:pt modelId="{ED0DC149-FE25-4493-BF5D-E6AF986A2DE7}" type="parTrans" cxnId="{5B628384-6835-4DAF-9E2C-B01569EC5EB8}">
      <dgm:prSet/>
      <dgm:spPr/>
      <dgm:t>
        <a:bodyPr/>
        <a:lstStyle/>
        <a:p>
          <a:endParaRPr lang="en-US"/>
        </a:p>
      </dgm:t>
    </dgm:pt>
    <dgm:pt modelId="{CD0893AA-B84F-47D0-87D1-B58A9924F665}" type="sibTrans" cxnId="{5B628384-6835-4DAF-9E2C-B01569EC5EB8}">
      <dgm:prSet/>
      <dgm:spPr/>
      <dgm:t>
        <a:bodyPr/>
        <a:lstStyle/>
        <a:p>
          <a:endParaRPr lang="en-US"/>
        </a:p>
      </dgm:t>
    </dgm:pt>
    <dgm:pt modelId="{470E36AC-5369-457A-859A-AC9BAA40F456}">
      <dgm:prSet phldrT="[Text]" custT="1"/>
      <dgm:spPr/>
      <dgm:t>
        <a:bodyPr/>
        <a:lstStyle/>
        <a:p>
          <a:r>
            <a:rPr lang="en-US" sz="2400" smtClean="0">
              <a:solidFill>
                <a:schemeClr val="tx1"/>
              </a:solidFill>
              <a:latin typeface="Calibri" pitchFamily="34" charset="0"/>
            </a:rPr>
            <a:t>Formation of sub-teams/groups</a:t>
          </a:r>
          <a:endParaRPr lang="en-US" sz="2400" dirty="0">
            <a:solidFill>
              <a:schemeClr val="tx1"/>
            </a:solidFill>
            <a:latin typeface="Calibri" pitchFamily="34" charset="0"/>
          </a:endParaRPr>
        </a:p>
      </dgm:t>
    </dgm:pt>
    <dgm:pt modelId="{DAFD1A52-AF06-4341-8D3B-BCB7F43B419E}" type="parTrans" cxnId="{41E05900-DD3B-434B-B9A0-BAA8EC500F17}">
      <dgm:prSet/>
      <dgm:spPr/>
      <dgm:t>
        <a:bodyPr/>
        <a:lstStyle/>
        <a:p>
          <a:endParaRPr lang="en-US"/>
        </a:p>
      </dgm:t>
    </dgm:pt>
    <dgm:pt modelId="{6FD1BBCB-2D9F-480A-A1F5-D94ED540DE63}" type="sibTrans" cxnId="{41E05900-DD3B-434B-B9A0-BAA8EC500F17}">
      <dgm:prSet/>
      <dgm:spPr/>
      <dgm:t>
        <a:bodyPr/>
        <a:lstStyle/>
        <a:p>
          <a:endParaRPr lang="en-US"/>
        </a:p>
      </dgm:t>
    </dgm:pt>
    <dgm:pt modelId="{57E158AB-5444-4B94-8914-3F12640DC86E}">
      <dgm:prSet phldrT="[Text]" custT="1"/>
      <dgm:spPr/>
      <dgm:t>
        <a:bodyPr/>
        <a:lstStyle/>
        <a:p>
          <a:r>
            <a:rPr lang="en-US" sz="2400" dirty="0" smtClean="0">
              <a:solidFill>
                <a:schemeClr val="tx1"/>
              </a:solidFill>
              <a:latin typeface="Calibri" pitchFamily="34" charset="0"/>
            </a:rPr>
            <a:t>Devising of risk reduction measures</a:t>
          </a:r>
        </a:p>
      </dgm:t>
    </dgm:pt>
    <dgm:pt modelId="{350F9D14-E118-4621-924B-EBE7032AC006}" type="parTrans" cxnId="{8910F869-E974-47B9-8E08-ADEDDD948867}">
      <dgm:prSet/>
      <dgm:spPr/>
      <dgm:t>
        <a:bodyPr/>
        <a:lstStyle/>
        <a:p>
          <a:endParaRPr lang="en-US"/>
        </a:p>
      </dgm:t>
    </dgm:pt>
    <dgm:pt modelId="{15E3F57D-8E6E-49A9-9798-D2FA8AA9E865}" type="sibTrans" cxnId="{8910F869-E974-47B9-8E08-ADEDDD948867}">
      <dgm:prSet/>
      <dgm:spPr/>
      <dgm:t>
        <a:bodyPr/>
        <a:lstStyle/>
        <a:p>
          <a:endParaRPr lang="en-US"/>
        </a:p>
      </dgm:t>
    </dgm:pt>
    <dgm:pt modelId="{8A7D3AB2-EEF7-4603-84ED-4EA7E5640584}">
      <dgm:prSet phldrT="[Text]" custT="1"/>
      <dgm:spPr/>
      <dgm:t>
        <a:bodyPr/>
        <a:lstStyle/>
        <a:p>
          <a:r>
            <a:rPr lang="en-US" sz="2400" smtClean="0">
              <a:solidFill>
                <a:schemeClr val="tx1"/>
              </a:solidFill>
              <a:latin typeface="Calibri" pitchFamily="34" charset="0"/>
            </a:rPr>
            <a:t>Determination of required resources</a:t>
          </a:r>
          <a:endParaRPr lang="en-US" sz="2400" dirty="0">
            <a:solidFill>
              <a:schemeClr val="tx1"/>
            </a:solidFill>
            <a:latin typeface="Calibri" pitchFamily="34" charset="0"/>
          </a:endParaRPr>
        </a:p>
      </dgm:t>
    </dgm:pt>
    <dgm:pt modelId="{77B6EC32-2655-4955-B460-08CA337F1614}" type="parTrans" cxnId="{A1A14A07-3E42-44B1-9280-8A18EC8B5A64}">
      <dgm:prSet/>
      <dgm:spPr/>
      <dgm:t>
        <a:bodyPr/>
        <a:lstStyle/>
        <a:p>
          <a:endParaRPr lang="en-US"/>
        </a:p>
      </dgm:t>
    </dgm:pt>
    <dgm:pt modelId="{B7959FEA-7D70-41F7-820E-C518B0FAE377}" type="sibTrans" cxnId="{A1A14A07-3E42-44B1-9280-8A18EC8B5A64}">
      <dgm:prSet/>
      <dgm:spPr/>
      <dgm:t>
        <a:bodyPr/>
        <a:lstStyle/>
        <a:p>
          <a:endParaRPr lang="en-US"/>
        </a:p>
      </dgm:t>
    </dgm:pt>
    <dgm:pt modelId="{36C94AC8-7EA2-434C-945B-3B739D84D620}">
      <dgm:prSet phldrT="[Text]" custT="1"/>
      <dgm:spPr/>
      <dgm:t>
        <a:bodyPr/>
        <a:lstStyle/>
        <a:p>
          <a:r>
            <a:rPr lang="en-US" sz="2400" smtClean="0">
              <a:solidFill>
                <a:schemeClr val="tx1"/>
              </a:solidFill>
              <a:latin typeface="Calibri" pitchFamily="34" charset="0"/>
            </a:rPr>
            <a:t>Assigning roles &amp; responsibilities</a:t>
          </a:r>
          <a:endParaRPr lang="en-US" sz="2400" dirty="0">
            <a:solidFill>
              <a:schemeClr val="tx1"/>
            </a:solidFill>
            <a:latin typeface="Calibri" pitchFamily="34" charset="0"/>
          </a:endParaRPr>
        </a:p>
      </dgm:t>
    </dgm:pt>
    <dgm:pt modelId="{DA3EB342-C235-4511-A236-F63DCAB013F9}" type="parTrans" cxnId="{FFF1ED8A-ADBD-47BA-B96C-39F9EA5501CA}">
      <dgm:prSet/>
      <dgm:spPr/>
      <dgm:t>
        <a:bodyPr/>
        <a:lstStyle/>
        <a:p>
          <a:endParaRPr lang="en-US"/>
        </a:p>
      </dgm:t>
    </dgm:pt>
    <dgm:pt modelId="{BEC47684-013B-4BA7-9BFE-57309C074F04}" type="sibTrans" cxnId="{FFF1ED8A-ADBD-47BA-B96C-39F9EA5501CA}">
      <dgm:prSet/>
      <dgm:spPr/>
      <dgm:t>
        <a:bodyPr/>
        <a:lstStyle/>
        <a:p>
          <a:endParaRPr lang="en-US"/>
        </a:p>
      </dgm:t>
    </dgm:pt>
    <dgm:pt modelId="{8859EBC2-0A3D-475A-9350-84702E386104}">
      <dgm:prSet phldrT="[Text]" custT="1"/>
      <dgm:spPr/>
      <dgm:t>
        <a:bodyPr/>
        <a:lstStyle/>
        <a:p>
          <a:r>
            <a:rPr lang="en-US" sz="2400" dirty="0" smtClean="0">
              <a:solidFill>
                <a:schemeClr val="tx1"/>
              </a:solidFill>
              <a:latin typeface="Calibri" pitchFamily="34" charset="0"/>
            </a:rPr>
            <a:t>Finalizing the plan</a:t>
          </a:r>
        </a:p>
      </dgm:t>
    </dgm:pt>
    <dgm:pt modelId="{BD84A548-3F9C-4D08-BF2D-ADCAE8286B4F}" type="parTrans" cxnId="{C37B05CC-A99E-42DF-AA0B-F50E5AE8EBB8}">
      <dgm:prSet/>
      <dgm:spPr/>
      <dgm:t>
        <a:bodyPr/>
        <a:lstStyle/>
        <a:p>
          <a:endParaRPr lang="en-US"/>
        </a:p>
      </dgm:t>
    </dgm:pt>
    <dgm:pt modelId="{E646819C-9217-4216-BFA0-782FCC23A9FC}" type="sibTrans" cxnId="{C37B05CC-A99E-42DF-AA0B-F50E5AE8EBB8}">
      <dgm:prSet/>
      <dgm:spPr/>
      <dgm:t>
        <a:bodyPr/>
        <a:lstStyle/>
        <a:p>
          <a:endParaRPr lang="en-US"/>
        </a:p>
      </dgm:t>
    </dgm:pt>
    <dgm:pt modelId="{3EF1D376-120C-4189-8405-4121B59565CA}">
      <dgm:prSet phldrT="[Text]" custT="1"/>
      <dgm:spPr/>
      <dgm:t>
        <a:bodyPr/>
        <a:lstStyle/>
        <a:p>
          <a:r>
            <a:rPr lang="en-US" sz="2400" smtClean="0">
              <a:solidFill>
                <a:schemeClr val="tx1"/>
              </a:solidFill>
              <a:latin typeface="Calibri" pitchFamily="34" charset="0"/>
            </a:rPr>
            <a:t>Defining the timeline</a:t>
          </a:r>
          <a:endParaRPr lang="en-US" sz="2400" dirty="0">
            <a:solidFill>
              <a:schemeClr val="tx1"/>
            </a:solidFill>
            <a:latin typeface="Calibri" pitchFamily="34" charset="0"/>
          </a:endParaRPr>
        </a:p>
      </dgm:t>
    </dgm:pt>
    <dgm:pt modelId="{EE69E8C7-E0B0-43BC-A793-6E6517C74622}" type="parTrans" cxnId="{28FA5258-8D10-4B22-AA2A-689639F69DCA}">
      <dgm:prSet/>
      <dgm:spPr/>
      <dgm:t>
        <a:bodyPr/>
        <a:lstStyle/>
        <a:p>
          <a:endParaRPr lang="en-US"/>
        </a:p>
      </dgm:t>
    </dgm:pt>
    <dgm:pt modelId="{087D2A3B-014F-4721-92AF-EEED8CDFA63B}" type="sibTrans" cxnId="{28FA5258-8D10-4B22-AA2A-689639F69DCA}">
      <dgm:prSet/>
      <dgm:spPr/>
      <dgm:t>
        <a:bodyPr/>
        <a:lstStyle/>
        <a:p>
          <a:endParaRPr lang="en-US"/>
        </a:p>
      </dgm:t>
    </dgm:pt>
    <dgm:pt modelId="{9ED88C3F-08BC-4FCF-B402-61ACE91301D1}">
      <dgm:prSet phldrT="[Text]" custT="1"/>
      <dgm:spPr/>
      <dgm:t>
        <a:bodyPr/>
        <a:lstStyle/>
        <a:p>
          <a:r>
            <a:rPr lang="en-US" sz="2400" smtClean="0">
              <a:solidFill>
                <a:schemeClr val="tx1"/>
              </a:solidFill>
              <a:latin typeface="Calibri" pitchFamily="34" charset="0"/>
            </a:rPr>
            <a:t>Development of operational procedures</a:t>
          </a:r>
          <a:endParaRPr lang="en-US" sz="2400" dirty="0">
            <a:solidFill>
              <a:schemeClr val="tx1"/>
            </a:solidFill>
            <a:latin typeface="Calibri" pitchFamily="34" charset="0"/>
          </a:endParaRPr>
        </a:p>
      </dgm:t>
    </dgm:pt>
    <dgm:pt modelId="{A2020885-101B-4C86-9C13-03CC73252C42}" type="parTrans" cxnId="{8F4C2D36-2D99-43A8-8718-01AEB670F1E2}">
      <dgm:prSet/>
      <dgm:spPr/>
      <dgm:t>
        <a:bodyPr/>
        <a:lstStyle/>
        <a:p>
          <a:endParaRPr lang="en-US"/>
        </a:p>
      </dgm:t>
    </dgm:pt>
    <dgm:pt modelId="{C7DE371D-7FE2-40C6-A943-11F52085EAB9}" type="sibTrans" cxnId="{8F4C2D36-2D99-43A8-8718-01AEB670F1E2}">
      <dgm:prSet/>
      <dgm:spPr/>
      <dgm:t>
        <a:bodyPr/>
        <a:lstStyle/>
        <a:p>
          <a:endParaRPr lang="en-US"/>
        </a:p>
      </dgm:t>
    </dgm:pt>
    <dgm:pt modelId="{62699D99-7981-41C9-A7B9-4D60CE5C7771}">
      <dgm:prSet phldrT="[Text]" custT="1"/>
      <dgm:spPr/>
      <dgm:t>
        <a:bodyPr/>
        <a:lstStyle/>
        <a:p>
          <a:r>
            <a:rPr lang="en-US" sz="2400" smtClean="0">
              <a:solidFill>
                <a:schemeClr val="tx1"/>
              </a:solidFill>
              <a:latin typeface="Calibri" pitchFamily="34" charset="0"/>
            </a:rPr>
            <a:t>Identification of opposing elements</a:t>
          </a:r>
          <a:endParaRPr lang="en-US" sz="2400" dirty="0">
            <a:solidFill>
              <a:schemeClr val="tx1"/>
            </a:solidFill>
            <a:latin typeface="Calibri" pitchFamily="34" charset="0"/>
          </a:endParaRPr>
        </a:p>
      </dgm:t>
    </dgm:pt>
    <dgm:pt modelId="{8A86D9CA-69AC-4563-B1C4-03E034DEEAC8}" type="parTrans" cxnId="{08896CEB-0860-4925-891A-BC17DB2E45ED}">
      <dgm:prSet/>
      <dgm:spPr/>
      <dgm:t>
        <a:bodyPr/>
        <a:lstStyle/>
        <a:p>
          <a:endParaRPr lang="en-US"/>
        </a:p>
      </dgm:t>
    </dgm:pt>
    <dgm:pt modelId="{CE15429B-068F-4EE7-BA16-78CFEFBB459B}" type="sibTrans" cxnId="{08896CEB-0860-4925-891A-BC17DB2E45ED}">
      <dgm:prSet/>
      <dgm:spPr/>
      <dgm:t>
        <a:bodyPr/>
        <a:lstStyle/>
        <a:p>
          <a:endParaRPr lang="en-US"/>
        </a:p>
      </dgm:t>
    </dgm:pt>
    <dgm:pt modelId="{1676D617-953D-4FA8-88B8-503FC3703C96}" type="pres">
      <dgm:prSet presAssocID="{F158420B-16E5-4C2B-AACF-591C3B4C6F9D}" presName="Name0" presStyleCnt="0">
        <dgm:presLayoutVars>
          <dgm:dir/>
          <dgm:animLvl val="lvl"/>
          <dgm:resizeHandles val="exact"/>
        </dgm:presLayoutVars>
      </dgm:prSet>
      <dgm:spPr/>
      <dgm:t>
        <a:bodyPr/>
        <a:lstStyle/>
        <a:p>
          <a:endParaRPr lang="en-US"/>
        </a:p>
      </dgm:t>
    </dgm:pt>
    <dgm:pt modelId="{7003ACF4-B806-4242-AEB6-278FBF8DB7D4}" type="pres">
      <dgm:prSet presAssocID="{8859EBC2-0A3D-475A-9350-84702E386104}" presName="boxAndChildren" presStyleCnt="0"/>
      <dgm:spPr/>
      <dgm:t>
        <a:bodyPr/>
        <a:lstStyle/>
        <a:p>
          <a:endParaRPr lang="en-US"/>
        </a:p>
      </dgm:t>
    </dgm:pt>
    <dgm:pt modelId="{71E1D704-DDB5-4FAE-AFCF-38E017D4BB8C}" type="pres">
      <dgm:prSet presAssocID="{8859EBC2-0A3D-475A-9350-84702E386104}" presName="parentTextBox" presStyleLbl="node1" presStyleIdx="0" presStyleCnt="10"/>
      <dgm:spPr/>
      <dgm:t>
        <a:bodyPr/>
        <a:lstStyle/>
        <a:p>
          <a:endParaRPr lang="en-US"/>
        </a:p>
      </dgm:t>
    </dgm:pt>
    <dgm:pt modelId="{868D59FC-FE74-42F8-B869-518A79914371}" type="pres">
      <dgm:prSet presAssocID="{CE15429B-068F-4EE7-BA16-78CFEFBB459B}" presName="sp" presStyleCnt="0"/>
      <dgm:spPr/>
      <dgm:t>
        <a:bodyPr/>
        <a:lstStyle/>
        <a:p>
          <a:endParaRPr lang="en-US"/>
        </a:p>
      </dgm:t>
    </dgm:pt>
    <dgm:pt modelId="{05279F35-B9B8-44F3-9B3F-3FC06189952B}" type="pres">
      <dgm:prSet presAssocID="{62699D99-7981-41C9-A7B9-4D60CE5C7771}" presName="arrowAndChildren" presStyleCnt="0"/>
      <dgm:spPr/>
      <dgm:t>
        <a:bodyPr/>
        <a:lstStyle/>
        <a:p>
          <a:endParaRPr lang="en-US"/>
        </a:p>
      </dgm:t>
    </dgm:pt>
    <dgm:pt modelId="{0B5B4A57-9B61-4A30-9710-931FB709AF2F}" type="pres">
      <dgm:prSet presAssocID="{62699D99-7981-41C9-A7B9-4D60CE5C7771}" presName="parentTextArrow" presStyleLbl="node1" presStyleIdx="1" presStyleCnt="10"/>
      <dgm:spPr/>
      <dgm:t>
        <a:bodyPr/>
        <a:lstStyle/>
        <a:p>
          <a:endParaRPr lang="en-US"/>
        </a:p>
      </dgm:t>
    </dgm:pt>
    <dgm:pt modelId="{A1131FEF-BE00-4A70-8941-1251C7FD60D1}" type="pres">
      <dgm:prSet presAssocID="{C7DE371D-7FE2-40C6-A943-11F52085EAB9}" presName="sp" presStyleCnt="0"/>
      <dgm:spPr/>
      <dgm:t>
        <a:bodyPr/>
        <a:lstStyle/>
        <a:p>
          <a:endParaRPr lang="en-US"/>
        </a:p>
      </dgm:t>
    </dgm:pt>
    <dgm:pt modelId="{47B87A6F-9F03-4709-801D-9E5D16DC1038}" type="pres">
      <dgm:prSet presAssocID="{9ED88C3F-08BC-4FCF-B402-61ACE91301D1}" presName="arrowAndChildren" presStyleCnt="0"/>
      <dgm:spPr/>
      <dgm:t>
        <a:bodyPr/>
        <a:lstStyle/>
        <a:p>
          <a:endParaRPr lang="en-US"/>
        </a:p>
      </dgm:t>
    </dgm:pt>
    <dgm:pt modelId="{3FB6C6AD-BDD7-4A2D-864E-D573631112CC}" type="pres">
      <dgm:prSet presAssocID="{9ED88C3F-08BC-4FCF-B402-61ACE91301D1}" presName="parentTextArrow" presStyleLbl="node1" presStyleIdx="2" presStyleCnt="10"/>
      <dgm:spPr/>
      <dgm:t>
        <a:bodyPr/>
        <a:lstStyle/>
        <a:p>
          <a:endParaRPr lang="en-US"/>
        </a:p>
      </dgm:t>
    </dgm:pt>
    <dgm:pt modelId="{5C269C73-69B3-45E6-B01C-2F69CFAEB334}" type="pres">
      <dgm:prSet presAssocID="{087D2A3B-014F-4721-92AF-EEED8CDFA63B}" presName="sp" presStyleCnt="0"/>
      <dgm:spPr/>
      <dgm:t>
        <a:bodyPr/>
        <a:lstStyle/>
        <a:p>
          <a:endParaRPr lang="en-US"/>
        </a:p>
      </dgm:t>
    </dgm:pt>
    <dgm:pt modelId="{56AA1919-00C0-4B9B-9CB9-F9DF313CC769}" type="pres">
      <dgm:prSet presAssocID="{3EF1D376-120C-4189-8405-4121B59565CA}" presName="arrowAndChildren" presStyleCnt="0"/>
      <dgm:spPr/>
      <dgm:t>
        <a:bodyPr/>
        <a:lstStyle/>
        <a:p>
          <a:endParaRPr lang="en-US"/>
        </a:p>
      </dgm:t>
    </dgm:pt>
    <dgm:pt modelId="{ED776B20-6EDA-4507-A8F7-70764620040B}" type="pres">
      <dgm:prSet presAssocID="{3EF1D376-120C-4189-8405-4121B59565CA}" presName="parentTextArrow" presStyleLbl="node1" presStyleIdx="3" presStyleCnt="10"/>
      <dgm:spPr/>
      <dgm:t>
        <a:bodyPr/>
        <a:lstStyle/>
        <a:p>
          <a:endParaRPr lang="en-US"/>
        </a:p>
      </dgm:t>
    </dgm:pt>
    <dgm:pt modelId="{85425A0A-8249-4B33-BDAE-B9A77954F283}" type="pres">
      <dgm:prSet presAssocID="{BEC47684-013B-4BA7-9BFE-57309C074F04}" presName="sp" presStyleCnt="0"/>
      <dgm:spPr/>
      <dgm:t>
        <a:bodyPr/>
        <a:lstStyle/>
        <a:p>
          <a:endParaRPr lang="en-US"/>
        </a:p>
      </dgm:t>
    </dgm:pt>
    <dgm:pt modelId="{9FFA0456-81E1-43C7-A585-CE83AE2DAD65}" type="pres">
      <dgm:prSet presAssocID="{36C94AC8-7EA2-434C-945B-3B739D84D620}" presName="arrowAndChildren" presStyleCnt="0"/>
      <dgm:spPr/>
      <dgm:t>
        <a:bodyPr/>
        <a:lstStyle/>
        <a:p>
          <a:endParaRPr lang="en-US"/>
        </a:p>
      </dgm:t>
    </dgm:pt>
    <dgm:pt modelId="{A72855E8-1A08-45B3-AF1A-99B627B5486C}" type="pres">
      <dgm:prSet presAssocID="{36C94AC8-7EA2-434C-945B-3B739D84D620}" presName="parentTextArrow" presStyleLbl="node1" presStyleIdx="4" presStyleCnt="10"/>
      <dgm:spPr/>
      <dgm:t>
        <a:bodyPr/>
        <a:lstStyle/>
        <a:p>
          <a:endParaRPr lang="en-US"/>
        </a:p>
      </dgm:t>
    </dgm:pt>
    <dgm:pt modelId="{3B53EDDC-0D4A-4F6D-8747-02618D934EFE}" type="pres">
      <dgm:prSet presAssocID="{B7959FEA-7D70-41F7-820E-C518B0FAE377}" presName="sp" presStyleCnt="0"/>
      <dgm:spPr/>
      <dgm:t>
        <a:bodyPr/>
        <a:lstStyle/>
        <a:p>
          <a:endParaRPr lang="en-US"/>
        </a:p>
      </dgm:t>
    </dgm:pt>
    <dgm:pt modelId="{4686E4F9-B428-488F-887B-5A216544A191}" type="pres">
      <dgm:prSet presAssocID="{8A7D3AB2-EEF7-4603-84ED-4EA7E5640584}" presName="arrowAndChildren" presStyleCnt="0"/>
      <dgm:spPr/>
      <dgm:t>
        <a:bodyPr/>
        <a:lstStyle/>
        <a:p>
          <a:endParaRPr lang="en-US"/>
        </a:p>
      </dgm:t>
    </dgm:pt>
    <dgm:pt modelId="{6D94F467-680F-4538-966D-3AB78CA98CAE}" type="pres">
      <dgm:prSet presAssocID="{8A7D3AB2-EEF7-4603-84ED-4EA7E5640584}" presName="parentTextArrow" presStyleLbl="node1" presStyleIdx="5" presStyleCnt="10"/>
      <dgm:spPr/>
      <dgm:t>
        <a:bodyPr/>
        <a:lstStyle/>
        <a:p>
          <a:endParaRPr lang="en-US"/>
        </a:p>
      </dgm:t>
    </dgm:pt>
    <dgm:pt modelId="{51980724-3400-4A03-88D7-9D2C68F33A9D}" type="pres">
      <dgm:prSet presAssocID="{15E3F57D-8E6E-49A9-9798-D2FA8AA9E865}" presName="sp" presStyleCnt="0"/>
      <dgm:spPr/>
      <dgm:t>
        <a:bodyPr/>
        <a:lstStyle/>
        <a:p>
          <a:endParaRPr lang="en-US"/>
        </a:p>
      </dgm:t>
    </dgm:pt>
    <dgm:pt modelId="{E71558FF-940F-4275-B4A3-72E947AEC1CC}" type="pres">
      <dgm:prSet presAssocID="{57E158AB-5444-4B94-8914-3F12640DC86E}" presName="arrowAndChildren" presStyleCnt="0"/>
      <dgm:spPr/>
      <dgm:t>
        <a:bodyPr/>
        <a:lstStyle/>
        <a:p>
          <a:endParaRPr lang="en-US"/>
        </a:p>
      </dgm:t>
    </dgm:pt>
    <dgm:pt modelId="{405644C0-1DF7-45B7-AC32-B134C93E7D3F}" type="pres">
      <dgm:prSet presAssocID="{57E158AB-5444-4B94-8914-3F12640DC86E}" presName="parentTextArrow" presStyleLbl="node1" presStyleIdx="6" presStyleCnt="10"/>
      <dgm:spPr/>
      <dgm:t>
        <a:bodyPr/>
        <a:lstStyle/>
        <a:p>
          <a:endParaRPr lang="en-US"/>
        </a:p>
      </dgm:t>
    </dgm:pt>
    <dgm:pt modelId="{932F36D6-122C-4945-B0F0-4F493AEC6C55}" type="pres">
      <dgm:prSet presAssocID="{6FD1BBCB-2D9F-480A-A1F5-D94ED540DE63}" presName="sp" presStyleCnt="0"/>
      <dgm:spPr/>
      <dgm:t>
        <a:bodyPr/>
        <a:lstStyle/>
        <a:p>
          <a:endParaRPr lang="en-US"/>
        </a:p>
      </dgm:t>
    </dgm:pt>
    <dgm:pt modelId="{D97F3F49-90B3-41AE-A5BA-0FCA4F9C5A9F}" type="pres">
      <dgm:prSet presAssocID="{470E36AC-5369-457A-859A-AC9BAA40F456}" presName="arrowAndChildren" presStyleCnt="0"/>
      <dgm:spPr/>
      <dgm:t>
        <a:bodyPr/>
        <a:lstStyle/>
        <a:p>
          <a:endParaRPr lang="en-US"/>
        </a:p>
      </dgm:t>
    </dgm:pt>
    <dgm:pt modelId="{4210237D-6C8D-4573-B0C7-4F78E8F222DE}" type="pres">
      <dgm:prSet presAssocID="{470E36AC-5369-457A-859A-AC9BAA40F456}" presName="parentTextArrow" presStyleLbl="node1" presStyleIdx="7" presStyleCnt="10"/>
      <dgm:spPr/>
      <dgm:t>
        <a:bodyPr/>
        <a:lstStyle/>
        <a:p>
          <a:endParaRPr lang="en-US"/>
        </a:p>
      </dgm:t>
    </dgm:pt>
    <dgm:pt modelId="{4204B75D-53E6-4106-BB37-80E6B96C83F7}" type="pres">
      <dgm:prSet presAssocID="{CD0893AA-B84F-47D0-87D1-B58A9924F665}" presName="sp" presStyleCnt="0"/>
      <dgm:spPr/>
      <dgm:t>
        <a:bodyPr/>
        <a:lstStyle/>
        <a:p>
          <a:endParaRPr lang="en-US"/>
        </a:p>
      </dgm:t>
    </dgm:pt>
    <dgm:pt modelId="{170CF514-7BC7-4336-A8BB-2C521DF1052E}" type="pres">
      <dgm:prSet presAssocID="{D15C6556-766A-41DF-8C3A-A2E7A6522711}" presName="arrowAndChildren" presStyleCnt="0"/>
      <dgm:spPr/>
      <dgm:t>
        <a:bodyPr/>
        <a:lstStyle/>
        <a:p>
          <a:endParaRPr lang="en-US"/>
        </a:p>
      </dgm:t>
    </dgm:pt>
    <dgm:pt modelId="{F007AD95-794C-4DBA-8E1D-0C19A5DBE5CF}" type="pres">
      <dgm:prSet presAssocID="{D15C6556-766A-41DF-8C3A-A2E7A6522711}" presName="parentTextArrow" presStyleLbl="node1" presStyleIdx="8" presStyleCnt="10"/>
      <dgm:spPr/>
      <dgm:t>
        <a:bodyPr/>
        <a:lstStyle/>
        <a:p>
          <a:endParaRPr lang="en-US"/>
        </a:p>
      </dgm:t>
    </dgm:pt>
    <dgm:pt modelId="{4DC4521C-2FE1-47FA-B1A0-F3F5608D3827}" type="pres">
      <dgm:prSet presAssocID="{010ADA95-2819-40DE-AB83-440783FD73D1}" presName="sp" presStyleCnt="0"/>
      <dgm:spPr/>
      <dgm:t>
        <a:bodyPr/>
        <a:lstStyle/>
        <a:p>
          <a:endParaRPr lang="en-US"/>
        </a:p>
      </dgm:t>
    </dgm:pt>
    <dgm:pt modelId="{E12EBA7E-F63A-46C1-B14E-0D4C614138E9}" type="pres">
      <dgm:prSet presAssocID="{2E7B81D6-8156-4185-93AF-F6CA54C0CC08}" presName="arrowAndChildren" presStyleCnt="0"/>
      <dgm:spPr/>
      <dgm:t>
        <a:bodyPr/>
        <a:lstStyle/>
        <a:p>
          <a:endParaRPr lang="en-US"/>
        </a:p>
      </dgm:t>
    </dgm:pt>
    <dgm:pt modelId="{24DCEECD-007A-4112-8BAE-7EDD6D2214F8}" type="pres">
      <dgm:prSet presAssocID="{2E7B81D6-8156-4185-93AF-F6CA54C0CC08}" presName="parentTextArrow" presStyleLbl="node1" presStyleIdx="9" presStyleCnt="10"/>
      <dgm:spPr/>
      <dgm:t>
        <a:bodyPr/>
        <a:lstStyle/>
        <a:p>
          <a:endParaRPr lang="en-US"/>
        </a:p>
      </dgm:t>
    </dgm:pt>
  </dgm:ptLst>
  <dgm:cxnLst>
    <dgm:cxn modelId="{8F4C2D36-2D99-43A8-8718-01AEB670F1E2}" srcId="{F158420B-16E5-4C2B-AACF-591C3B4C6F9D}" destId="{9ED88C3F-08BC-4FCF-B402-61ACE91301D1}" srcOrd="7" destOrd="0" parTransId="{A2020885-101B-4C86-9C13-03CC73252C42}" sibTransId="{C7DE371D-7FE2-40C6-A943-11F52085EAB9}"/>
    <dgm:cxn modelId="{08896CEB-0860-4925-891A-BC17DB2E45ED}" srcId="{F158420B-16E5-4C2B-AACF-591C3B4C6F9D}" destId="{62699D99-7981-41C9-A7B9-4D60CE5C7771}" srcOrd="8" destOrd="0" parTransId="{8A86D9CA-69AC-4563-B1C4-03E034DEEAC8}" sibTransId="{CE15429B-068F-4EE7-BA16-78CFEFBB459B}"/>
    <dgm:cxn modelId="{DC1216EA-79A3-45C1-BB7E-BE8786D37DA4}" type="presOf" srcId="{57E158AB-5444-4B94-8914-3F12640DC86E}" destId="{405644C0-1DF7-45B7-AC32-B134C93E7D3F}" srcOrd="0" destOrd="0" presId="urn:microsoft.com/office/officeart/2005/8/layout/process4"/>
    <dgm:cxn modelId="{28FA5258-8D10-4B22-AA2A-689639F69DCA}" srcId="{F158420B-16E5-4C2B-AACF-591C3B4C6F9D}" destId="{3EF1D376-120C-4189-8405-4121B59565CA}" srcOrd="6" destOrd="0" parTransId="{EE69E8C7-E0B0-43BC-A793-6E6517C74622}" sibTransId="{087D2A3B-014F-4721-92AF-EEED8CDFA63B}"/>
    <dgm:cxn modelId="{B16AAFDE-4409-40BC-B524-5E6DFA01378B}" type="presOf" srcId="{3EF1D376-120C-4189-8405-4121B59565CA}" destId="{ED776B20-6EDA-4507-A8F7-70764620040B}" srcOrd="0" destOrd="0" presId="urn:microsoft.com/office/officeart/2005/8/layout/process4"/>
    <dgm:cxn modelId="{EBF50115-D8D5-4714-B6B1-181C595B0A85}" type="presOf" srcId="{9ED88C3F-08BC-4FCF-B402-61ACE91301D1}" destId="{3FB6C6AD-BDD7-4A2D-864E-D573631112CC}" srcOrd="0" destOrd="0" presId="urn:microsoft.com/office/officeart/2005/8/layout/process4"/>
    <dgm:cxn modelId="{A1A14A07-3E42-44B1-9280-8A18EC8B5A64}" srcId="{F158420B-16E5-4C2B-AACF-591C3B4C6F9D}" destId="{8A7D3AB2-EEF7-4603-84ED-4EA7E5640584}" srcOrd="4" destOrd="0" parTransId="{77B6EC32-2655-4955-B460-08CA337F1614}" sibTransId="{B7959FEA-7D70-41F7-820E-C518B0FAE377}"/>
    <dgm:cxn modelId="{8910F869-E974-47B9-8E08-ADEDDD948867}" srcId="{F158420B-16E5-4C2B-AACF-591C3B4C6F9D}" destId="{57E158AB-5444-4B94-8914-3F12640DC86E}" srcOrd="3" destOrd="0" parTransId="{350F9D14-E118-4621-924B-EBE7032AC006}" sibTransId="{15E3F57D-8E6E-49A9-9798-D2FA8AA9E865}"/>
    <dgm:cxn modelId="{C37B05CC-A99E-42DF-AA0B-F50E5AE8EBB8}" srcId="{F158420B-16E5-4C2B-AACF-591C3B4C6F9D}" destId="{8859EBC2-0A3D-475A-9350-84702E386104}" srcOrd="9" destOrd="0" parTransId="{BD84A548-3F9C-4D08-BF2D-ADCAE8286B4F}" sibTransId="{E646819C-9217-4216-BFA0-782FCC23A9FC}"/>
    <dgm:cxn modelId="{16B6F637-3AEB-4421-93B5-3CEA5F0E9322}" type="presOf" srcId="{D15C6556-766A-41DF-8C3A-A2E7A6522711}" destId="{F007AD95-794C-4DBA-8E1D-0C19A5DBE5CF}" srcOrd="0" destOrd="0" presId="urn:microsoft.com/office/officeart/2005/8/layout/process4"/>
    <dgm:cxn modelId="{41E05900-DD3B-434B-B9A0-BAA8EC500F17}" srcId="{F158420B-16E5-4C2B-AACF-591C3B4C6F9D}" destId="{470E36AC-5369-457A-859A-AC9BAA40F456}" srcOrd="2" destOrd="0" parTransId="{DAFD1A52-AF06-4341-8D3B-BCB7F43B419E}" sibTransId="{6FD1BBCB-2D9F-480A-A1F5-D94ED540DE63}"/>
    <dgm:cxn modelId="{04A91A65-2F98-420F-8B88-D7868F04E754}" type="presOf" srcId="{8859EBC2-0A3D-475A-9350-84702E386104}" destId="{71E1D704-DDB5-4FAE-AFCF-38E017D4BB8C}" srcOrd="0" destOrd="0" presId="urn:microsoft.com/office/officeart/2005/8/layout/process4"/>
    <dgm:cxn modelId="{803422E7-DDB2-4B78-BF13-E844A06D18BA}" type="presOf" srcId="{8A7D3AB2-EEF7-4603-84ED-4EA7E5640584}" destId="{6D94F467-680F-4538-966D-3AB78CA98CAE}" srcOrd="0" destOrd="0" presId="urn:microsoft.com/office/officeart/2005/8/layout/process4"/>
    <dgm:cxn modelId="{B5B0628E-5D92-4B55-87BD-64A2DCE34E02}" type="presOf" srcId="{F158420B-16E5-4C2B-AACF-591C3B4C6F9D}" destId="{1676D617-953D-4FA8-88B8-503FC3703C96}" srcOrd="0" destOrd="0" presId="urn:microsoft.com/office/officeart/2005/8/layout/process4"/>
    <dgm:cxn modelId="{012C7099-58F2-4BB0-8CD7-66C405C60D6E}" type="presOf" srcId="{62699D99-7981-41C9-A7B9-4D60CE5C7771}" destId="{0B5B4A57-9B61-4A30-9710-931FB709AF2F}" srcOrd="0" destOrd="0" presId="urn:microsoft.com/office/officeart/2005/8/layout/process4"/>
    <dgm:cxn modelId="{5B628384-6835-4DAF-9E2C-B01569EC5EB8}" srcId="{F158420B-16E5-4C2B-AACF-591C3B4C6F9D}" destId="{D15C6556-766A-41DF-8C3A-A2E7A6522711}" srcOrd="1" destOrd="0" parTransId="{ED0DC149-FE25-4493-BF5D-E6AF986A2DE7}" sibTransId="{CD0893AA-B84F-47D0-87D1-B58A9924F665}"/>
    <dgm:cxn modelId="{4DF6F35B-D0CF-4077-A7CD-468FBC091A72}" type="presOf" srcId="{470E36AC-5369-457A-859A-AC9BAA40F456}" destId="{4210237D-6C8D-4573-B0C7-4F78E8F222DE}" srcOrd="0" destOrd="0" presId="urn:microsoft.com/office/officeart/2005/8/layout/process4"/>
    <dgm:cxn modelId="{BB624A94-25D5-4C40-8FC2-A007F0C9B7BD}" srcId="{F158420B-16E5-4C2B-AACF-591C3B4C6F9D}" destId="{2E7B81D6-8156-4185-93AF-F6CA54C0CC08}" srcOrd="0" destOrd="0" parTransId="{60CAB55E-C1C0-4B89-890B-9AAE4E6C16F2}" sibTransId="{010ADA95-2819-40DE-AB83-440783FD73D1}"/>
    <dgm:cxn modelId="{E01A28F8-E3C4-47BB-B6B6-F364D4F1BA59}" type="presOf" srcId="{36C94AC8-7EA2-434C-945B-3B739D84D620}" destId="{A72855E8-1A08-45B3-AF1A-99B627B5486C}" srcOrd="0" destOrd="0" presId="urn:microsoft.com/office/officeart/2005/8/layout/process4"/>
    <dgm:cxn modelId="{1C5A9FCC-C568-4135-94BE-CA0ADD30D0E6}" type="presOf" srcId="{2E7B81D6-8156-4185-93AF-F6CA54C0CC08}" destId="{24DCEECD-007A-4112-8BAE-7EDD6D2214F8}" srcOrd="0" destOrd="0" presId="urn:microsoft.com/office/officeart/2005/8/layout/process4"/>
    <dgm:cxn modelId="{FFF1ED8A-ADBD-47BA-B96C-39F9EA5501CA}" srcId="{F158420B-16E5-4C2B-AACF-591C3B4C6F9D}" destId="{36C94AC8-7EA2-434C-945B-3B739D84D620}" srcOrd="5" destOrd="0" parTransId="{DA3EB342-C235-4511-A236-F63DCAB013F9}" sibTransId="{BEC47684-013B-4BA7-9BFE-57309C074F04}"/>
    <dgm:cxn modelId="{A4E2EE02-EE37-4207-A853-D0D1A01442B7}" type="presParOf" srcId="{1676D617-953D-4FA8-88B8-503FC3703C96}" destId="{7003ACF4-B806-4242-AEB6-278FBF8DB7D4}" srcOrd="0" destOrd="0" presId="urn:microsoft.com/office/officeart/2005/8/layout/process4"/>
    <dgm:cxn modelId="{14A17D2E-2CCA-4E00-84E4-37DEE0F87877}" type="presParOf" srcId="{7003ACF4-B806-4242-AEB6-278FBF8DB7D4}" destId="{71E1D704-DDB5-4FAE-AFCF-38E017D4BB8C}" srcOrd="0" destOrd="0" presId="urn:microsoft.com/office/officeart/2005/8/layout/process4"/>
    <dgm:cxn modelId="{A5E20E91-DD8E-4316-86E7-9776152A9B76}" type="presParOf" srcId="{1676D617-953D-4FA8-88B8-503FC3703C96}" destId="{868D59FC-FE74-42F8-B869-518A79914371}" srcOrd="1" destOrd="0" presId="urn:microsoft.com/office/officeart/2005/8/layout/process4"/>
    <dgm:cxn modelId="{806B20A8-AA1A-4801-884A-944B7A6C60DD}" type="presParOf" srcId="{1676D617-953D-4FA8-88B8-503FC3703C96}" destId="{05279F35-B9B8-44F3-9B3F-3FC06189952B}" srcOrd="2" destOrd="0" presId="urn:microsoft.com/office/officeart/2005/8/layout/process4"/>
    <dgm:cxn modelId="{7350BC5E-44B2-4A67-93D1-425C41BEBF62}" type="presParOf" srcId="{05279F35-B9B8-44F3-9B3F-3FC06189952B}" destId="{0B5B4A57-9B61-4A30-9710-931FB709AF2F}" srcOrd="0" destOrd="0" presId="urn:microsoft.com/office/officeart/2005/8/layout/process4"/>
    <dgm:cxn modelId="{B3598D0C-4438-488E-8F42-C690A9B54931}" type="presParOf" srcId="{1676D617-953D-4FA8-88B8-503FC3703C96}" destId="{A1131FEF-BE00-4A70-8941-1251C7FD60D1}" srcOrd="3" destOrd="0" presId="urn:microsoft.com/office/officeart/2005/8/layout/process4"/>
    <dgm:cxn modelId="{02904886-7965-43AC-B6E7-AA35DD869507}" type="presParOf" srcId="{1676D617-953D-4FA8-88B8-503FC3703C96}" destId="{47B87A6F-9F03-4709-801D-9E5D16DC1038}" srcOrd="4" destOrd="0" presId="urn:microsoft.com/office/officeart/2005/8/layout/process4"/>
    <dgm:cxn modelId="{F417F046-7412-4530-A1C7-F720AF21D2F9}" type="presParOf" srcId="{47B87A6F-9F03-4709-801D-9E5D16DC1038}" destId="{3FB6C6AD-BDD7-4A2D-864E-D573631112CC}" srcOrd="0" destOrd="0" presId="urn:microsoft.com/office/officeart/2005/8/layout/process4"/>
    <dgm:cxn modelId="{66AE8A2B-DFB9-4D51-B806-61CA83FDF65A}" type="presParOf" srcId="{1676D617-953D-4FA8-88B8-503FC3703C96}" destId="{5C269C73-69B3-45E6-B01C-2F69CFAEB334}" srcOrd="5" destOrd="0" presId="urn:microsoft.com/office/officeart/2005/8/layout/process4"/>
    <dgm:cxn modelId="{B8267ABA-7075-4ADF-BD36-8659DBFB694B}" type="presParOf" srcId="{1676D617-953D-4FA8-88B8-503FC3703C96}" destId="{56AA1919-00C0-4B9B-9CB9-F9DF313CC769}" srcOrd="6" destOrd="0" presId="urn:microsoft.com/office/officeart/2005/8/layout/process4"/>
    <dgm:cxn modelId="{DBFBE916-AC26-4E2F-98BF-1A24CBD7BD65}" type="presParOf" srcId="{56AA1919-00C0-4B9B-9CB9-F9DF313CC769}" destId="{ED776B20-6EDA-4507-A8F7-70764620040B}" srcOrd="0" destOrd="0" presId="urn:microsoft.com/office/officeart/2005/8/layout/process4"/>
    <dgm:cxn modelId="{7271BEAD-E8B3-46B0-935A-DCDE6333A601}" type="presParOf" srcId="{1676D617-953D-4FA8-88B8-503FC3703C96}" destId="{85425A0A-8249-4B33-BDAE-B9A77954F283}" srcOrd="7" destOrd="0" presId="urn:microsoft.com/office/officeart/2005/8/layout/process4"/>
    <dgm:cxn modelId="{DEA301CE-D5EA-4C3A-A5E1-BFE37916839B}" type="presParOf" srcId="{1676D617-953D-4FA8-88B8-503FC3703C96}" destId="{9FFA0456-81E1-43C7-A585-CE83AE2DAD65}" srcOrd="8" destOrd="0" presId="urn:microsoft.com/office/officeart/2005/8/layout/process4"/>
    <dgm:cxn modelId="{F9E0DE62-BB03-4D8D-99E1-1D26759EF7A3}" type="presParOf" srcId="{9FFA0456-81E1-43C7-A585-CE83AE2DAD65}" destId="{A72855E8-1A08-45B3-AF1A-99B627B5486C}" srcOrd="0" destOrd="0" presId="urn:microsoft.com/office/officeart/2005/8/layout/process4"/>
    <dgm:cxn modelId="{C42E5C50-2684-43A0-A236-9EB0D2CF58B9}" type="presParOf" srcId="{1676D617-953D-4FA8-88B8-503FC3703C96}" destId="{3B53EDDC-0D4A-4F6D-8747-02618D934EFE}" srcOrd="9" destOrd="0" presId="urn:microsoft.com/office/officeart/2005/8/layout/process4"/>
    <dgm:cxn modelId="{72EC37EB-A97E-4F9C-8FE8-7D5A445EC4DC}" type="presParOf" srcId="{1676D617-953D-4FA8-88B8-503FC3703C96}" destId="{4686E4F9-B428-488F-887B-5A216544A191}" srcOrd="10" destOrd="0" presId="urn:microsoft.com/office/officeart/2005/8/layout/process4"/>
    <dgm:cxn modelId="{37D456A4-3A32-49F1-A01B-E50D9BB21848}" type="presParOf" srcId="{4686E4F9-B428-488F-887B-5A216544A191}" destId="{6D94F467-680F-4538-966D-3AB78CA98CAE}" srcOrd="0" destOrd="0" presId="urn:microsoft.com/office/officeart/2005/8/layout/process4"/>
    <dgm:cxn modelId="{1A18800F-BEF4-41F2-9180-AF50215601C9}" type="presParOf" srcId="{1676D617-953D-4FA8-88B8-503FC3703C96}" destId="{51980724-3400-4A03-88D7-9D2C68F33A9D}" srcOrd="11" destOrd="0" presId="urn:microsoft.com/office/officeart/2005/8/layout/process4"/>
    <dgm:cxn modelId="{25F933AB-9FE6-42B2-97CE-05A1132BD08A}" type="presParOf" srcId="{1676D617-953D-4FA8-88B8-503FC3703C96}" destId="{E71558FF-940F-4275-B4A3-72E947AEC1CC}" srcOrd="12" destOrd="0" presId="urn:microsoft.com/office/officeart/2005/8/layout/process4"/>
    <dgm:cxn modelId="{76D81A53-BCA4-4F8C-A01C-EBBFD04C255B}" type="presParOf" srcId="{E71558FF-940F-4275-B4A3-72E947AEC1CC}" destId="{405644C0-1DF7-45B7-AC32-B134C93E7D3F}" srcOrd="0" destOrd="0" presId="urn:microsoft.com/office/officeart/2005/8/layout/process4"/>
    <dgm:cxn modelId="{18164FB2-9424-4462-BCD8-F79E5F4A9E33}" type="presParOf" srcId="{1676D617-953D-4FA8-88B8-503FC3703C96}" destId="{932F36D6-122C-4945-B0F0-4F493AEC6C55}" srcOrd="13" destOrd="0" presId="urn:microsoft.com/office/officeart/2005/8/layout/process4"/>
    <dgm:cxn modelId="{D411C513-05DE-40B5-BB13-B732A367518B}" type="presParOf" srcId="{1676D617-953D-4FA8-88B8-503FC3703C96}" destId="{D97F3F49-90B3-41AE-A5BA-0FCA4F9C5A9F}" srcOrd="14" destOrd="0" presId="urn:microsoft.com/office/officeart/2005/8/layout/process4"/>
    <dgm:cxn modelId="{046DAF71-3240-4FD0-A62B-83030287569B}" type="presParOf" srcId="{D97F3F49-90B3-41AE-A5BA-0FCA4F9C5A9F}" destId="{4210237D-6C8D-4573-B0C7-4F78E8F222DE}" srcOrd="0" destOrd="0" presId="urn:microsoft.com/office/officeart/2005/8/layout/process4"/>
    <dgm:cxn modelId="{AB42FF8C-F6F2-4574-B387-F86C23A4887D}" type="presParOf" srcId="{1676D617-953D-4FA8-88B8-503FC3703C96}" destId="{4204B75D-53E6-4106-BB37-80E6B96C83F7}" srcOrd="15" destOrd="0" presId="urn:microsoft.com/office/officeart/2005/8/layout/process4"/>
    <dgm:cxn modelId="{E2DB809A-A018-4785-A21D-FF44F1AD6079}" type="presParOf" srcId="{1676D617-953D-4FA8-88B8-503FC3703C96}" destId="{170CF514-7BC7-4336-A8BB-2C521DF1052E}" srcOrd="16" destOrd="0" presId="urn:microsoft.com/office/officeart/2005/8/layout/process4"/>
    <dgm:cxn modelId="{5E69CF06-F99B-429D-B0DA-87C58D14BAFD}" type="presParOf" srcId="{170CF514-7BC7-4336-A8BB-2C521DF1052E}" destId="{F007AD95-794C-4DBA-8E1D-0C19A5DBE5CF}" srcOrd="0" destOrd="0" presId="urn:microsoft.com/office/officeart/2005/8/layout/process4"/>
    <dgm:cxn modelId="{53BE15DE-12BF-4D29-AD9A-79EF361CD068}" type="presParOf" srcId="{1676D617-953D-4FA8-88B8-503FC3703C96}" destId="{4DC4521C-2FE1-47FA-B1A0-F3F5608D3827}" srcOrd="17" destOrd="0" presId="urn:microsoft.com/office/officeart/2005/8/layout/process4"/>
    <dgm:cxn modelId="{153561EC-395B-4271-A995-1F00777E4E83}" type="presParOf" srcId="{1676D617-953D-4FA8-88B8-503FC3703C96}" destId="{E12EBA7E-F63A-46C1-B14E-0D4C614138E9}" srcOrd="18" destOrd="0" presId="urn:microsoft.com/office/officeart/2005/8/layout/process4"/>
    <dgm:cxn modelId="{E9C23460-3749-48C8-8379-C0D88D0209AD}" type="presParOf" srcId="{E12EBA7E-F63A-46C1-B14E-0D4C614138E9}" destId="{24DCEECD-007A-4112-8BAE-7EDD6D2214F8}"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A107F82-3EE5-4753-B761-E7FCE9A54B54}" type="doc">
      <dgm:prSet loTypeId="urn:microsoft.com/office/officeart/2005/8/layout/hProcess9" loCatId="process" qsTypeId="urn:microsoft.com/office/officeart/2005/8/quickstyle/simple1" qsCatId="simple" csTypeId="urn:microsoft.com/office/officeart/2005/8/colors/colorful5" csCatId="colorful" phldr="1"/>
      <dgm:spPr/>
    </dgm:pt>
    <dgm:pt modelId="{78F8150E-FAB0-429A-9D2B-F2273298E747}">
      <dgm:prSet phldrT="[Text]" custT="1"/>
      <dgm:spPr/>
      <dgm:t>
        <a:bodyPr/>
        <a:lstStyle/>
        <a:p>
          <a:r>
            <a:rPr lang="en-US" sz="1600" dirty="0" smtClean="0">
              <a:solidFill>
                <a:schemeClr val="tx1"/>
              </a:solidFill>
              <a:latin typeface="Calibri" pitchFamily="34" charset="0"/>
            </a:rPr>
            <a:t>Assignment of Tasks</a:t>
          </a:r>
          <a:endParaRPr lang="en-US" sz="1600" dirty="0">
            <a:solidFill>
              <a:schemeClr val="tx1"/>
            </a:solidFill>
            <a:latin typeface="Calibri" pitchFamily="34" charset="0"/>
          </a:endParaRPr>
        </a:p>
      </dgm:t>
    </dgm:pt>
    <dgm:pt modelId="{06EE79D5-05C2-4B7B-9930-1C73A3624AD0}" type="parTrans" cxnId="{13DA9095-C078-44D9-9E40-D38B70A4FD04}">
      <dgm:prSet/>
      <dgm:spPr/>
      <dgm:t>
        <a:bodyPr/>
        <a:lstStyle/>
        <a:p>
          <a:endParaRPr lang="en-US"/>
        </a:p>
      </dgm:t>
    </dgm:pt>
    <dgm:pt modelId="{87DFE137-DDEF-4CC9-9B8B-29EF5DAE681E}" type="sibTrans" cxnId="{13DA9095-C078-44D9-9E40-D38B70A4FD04}">
      <dgm:prSet/>
      <dgm:spPr/>
      <dgm:t>
        <a:bodyPr/>
        <a:lstStyle/>
        <a:p>
          <a:endParaRPr lang="en-US"/>
        </a:p>
      </dgm:t>
    </dgm:pt>
    <dgm:pt modelId="{C4CC73CF-38C3-4D68-AADD-0E64C806E795}">
      <dgm:prSet phldrT="[Text]" custT="1"/>
      <dgm:spPr/>
      <dgm:t>
        <a:bodyPr/>
        <a:lstStyle/>
        <a:p>
          <a:r>
            <a:rPr lang="en-US" sz="1600" dirty="0" err="1" smtClean="0">
              <a:solidFill>
                <a:schemeClr val="tx1"/>
              </a:solidFill>
              <a:latin typeface="Calibri" pitchFamily="34" charset="0"/>
            </a:rPr>
            <a:t>Mobiliza-tion</a:t>
          </a:r>
          <a:r>
            <a:rPr lang="en-US" sz="1600" dirty="0" smtClean="0">
              <a:solidFill>
                <a:schemeClr val="tx1"/>
              </a:solidFill>
              <a:latin typeface="Calibri" pitchFamily="34" charset="0"/>
            </a:rPr>
            <a:t> of Resources</a:t>
          </a:r>
          <a:endParaRPr lang="en-US" sz="1600" dirty="0">
            <a:solidFill>
              <a:schemeClr val="tx1"/>
            </a:solidFill>
            <a:latin typeface="Calibri" pitchFamily="34" charset="0"/>
          </a:endParaRPr>
        </a:p>
      </dgm:t>
    </dgm:pt>
    <dgm:pt modelId="{E25DF855-DC7E-4982-AAA3-315C0AB0E32F}" type="parTrans" cxnId="{3D0F8305-7B2F-4B87-AF8F-0770FE2168F0}">
      <dgm:prSet/>
      <dgm:spPr/>
      <dgm:t>
        <a:bodyPr/>
        <a:lstStyle/>
        <a:p>
          <a:endParaRPr lang="en-US"/>
        </a:p>
      </dgm:t>
    </dgm:pt>
    <dgm:pt modelId="{0B2BF537-004D-4164-8203-D14338FB08F3}" type="sibTrans" cxnId="{3D0F8305-7B2F-4B87-AF8F-0770FE2168F0}">
      <dgm:prSet/>
      <dgm:spPr/>
      <dgm:t>
        <a:bodyPr/>
        <a:lstStyle/>
        <a:p>
          <a:endParaRPr lang="en-US"/>
        </a:p>
      </dgm:t>
    </dgm:pt>
    <dgm:pt modelId="{D6112C05-F628-4A4D-BE75-E7CF2AE9669C}">
      <dgm:prSet phldrT="[Text]" custT="1"/>
      <dgm:spPr/>
      <dgm:t>
        <a:bodyPr/>
        <a:lstStyle/>
        <a:p>
          <a:r>
            <a:rPr lang="en-US" sz="1600" dirty="0" err="1" smtClean="0">
              <a:solidFill>
                <a:schemeClr val="tx1"/>
              </a:solidFill>
              <a:latin typeface="Calibri" pitchFamily="34" charset="0"/>
            </a:rPr>
            <a:t>Implemen-tation</a:t>
          </a:r>
          <a:r>
            <a:rPr lang="en-US" sz="1600" dirty="0" smtClean="0">
              <a:solidFill>
                <a:schemeClr val="tx1"/>
              </a:solidFill>
              <a:latin typeface="Calibri" pitchFamily="34" charset="0"/>
            </a:rPr>
            <a:t> of Activities</a:t>
          </a:r>
          <a:endParaRPr lang="en-US" sz="1600" dirty="0">
            <a:solidFill>
              <a:schemeClr val="tx1"/>
            </a:solidFill>
            <a:latin typeface="Calibri" pitchFamily="34" charset="0"/>
          </a:endParaRPr>
        </a:p>
      </dgm:t>
    </dgm:pt>
    <dgm:pt modelId="{C29A1810-BB77-48A2-BD08-2FDD2040F0C4}" type="parTrans" cxnId="{2497511C-5640-4C0C-830B-33AACAB9B848}">
      <dgm:prSet/>
      <dgm:spPr/>
      <dgm:t>
        <a:bodyPr/>
        <a:lstStyle/>
        <a:p>
          <a:endParaRPr lang="en-US"/>
        </a:p>
      </dgm:t>
    </dgm:pt>
    <dgm:pt modelId="{690A1450-9E38-4743-A60E-12CABDE5C256}" type="sibTrans" cxnId="{2497511C-5640-4C0C-830B-33AACAB9B848}">
      <dgm:prSet/>
      <dgm:spPr/>
      <dgm:t>
        <a:bodyPr/>
        <a:lstStyle/>
        <a:p>
          <a:endParaRPr lang="en-US"/>
        </a:p>
      </dgm:t>
    </dgm:pt>
    <dgm:pt modelId="{6C9CA68B-C9CD-418B-AAFC-4401371B8E92}">
      <dgm:prSet phldrT="[Text]" custT="1"/>
      <dgm:spPr/>
      <dgm:t>
        <a:bodyPr/>
        <a:lstStyle/>
        <a:p>
          <a:r>
            <a:rPr lang="en-US" sz="1600" dirty="0" smtClean="0">
              <a:solidFill>
                <a:schemeClr val="tx1"/>
              </a:solidFill>
              <a:latin typeface="Calibri" pitchFamily="34" charset="0"/>
            </a:rPr>
            <a:t>Capacity Building</a:t>
          </a:r>
          <a:endParaRPr lang="en-US" sz="1600" dirty="0">
            <a:solidFill>
              <a:schemeClr val="tx1"/>
            </a:solidFill>
            <a:latin typeface="Calibri" pitchFamily="34" charset="0"/>
          </a:endParaRPr>
        </a:p>
      </dgm:t>
    </dgm:pt>
    <dgm:pt modelId="{A339D9DA-23E2-4CB7-A3EF-5A3C7878E8B0}" type="parTrans" cxnId="{DF2F41D3-033F-4F86-8FCD-078C41AC43AE}">
      <dgm:prSet/>
      <dgm:spPr/>
      <dgm:t>
        <a:bodyPr/>
        <a:lstStyle/>
        <a:p>
          <a:endParaRPr lang="en-US"/>
        </a:p>
      </dgm:t>
    </dgm:pt>
    <dgm:pt modelId="{98D481ED-EF83-4E6B-9CFA-F81A1D51B440}" type="sibTrans" cxnId="{DF2F41D3-033F-4F86-8FCD-078C41AC43AE}">
      <dgm:prSet/>
      <dgm:spPr/>
      <dgm:t>
        <a:bodyPr/>
        <a:lstStyle/>
        <a:p>
          <a:endParaRPr lang="en-US"/>
        </a:p>
      </dgm:t>
    </dgm:pt>
    <dgm:pt modelId="{3732E6FA-636F-4C37-A40B-2D1381CA5BEF}">
      <dgm:prSet phldrT="[Text]" custT="1"/>
      <dgm:spPr/>
      <dgm:t>
        <a:bodyPr/>
        <a:lstStyle/>
        <a:p>
          <a:r>
            <a:rPr lang="en-US" sz="1600" dirty="0" smtClean="0">
              <a:solidFill>
                <a:schemeClr val="tx1"/>
              </a:solidFill>
              <a:latin typeface="Calibri" pitchFamily="34" charset="0"/>
            </a:rPr>
            <a:t>M&amp;E</a:t>
          </a:r>
          <a:endParaRPr lang="en-US" sz="1600" dirty="0">
            <a:solidFill>
              <a:schemeClr val="tx1"/>
            </a:solidFill>
            <a:latin typeface="Calibri" pitchFamily="34" charset="0"/>
          </a:endParaRPr>
        </a:p>
      </dgm:t>
    </dgm:pt>
    <dgm:pt modelId="{959D4AC3-6CB8-4515-92A5-3D65C7373B07}" type="parTrans" cxnId="{C3A2A946-AF72-4844-AE42-E90980B34EF5}">
      <dgm:prSet/>
      <dgm:spPr/>
      <dgm:t>
        <a:bodyPr/>
        <a:lstStyle/>
        <a:p>
          <a:endParaRPr lang="en-US"/>
        </a:p>
      </dgm:t>
    </dgm:pt>
    <dgm:pt modelId="{34300A95-F1DF-4B54-8BD0-06DD860BD132}" type="sibTrans" cxnId="{C3A2A946-AF72-4844-AE42-E90980B34EF5}">
      <dgm:prSet/>
      <dgm:spPr/>
      <dgm:t>
        <a:bodyPr/>
        <a:lstStyle/>
        <a:p>
          <a:endParaRPr lang="en-US"/>
        </a:p>
      </dgm:t>
    </dgm:pt>
    <dgm:pt modelId="{2A07F5D5-FA3D-4E03-B4EF-A9BBDF706F69}">
      <dgm:prSet phldrT="[Text]" custT="1"/>
      <dgm:spPr/>
      <dgm:t>
        <a:bodyPr/>
        <a:lstStyle/>
        <a:p>
          <a:r>
            <a:rPr lang="en-US" sz="1600" dirty="0" smtClean="0">
              <a:solidFill>
                <a:schemeClr val="tx1"/>
              </a:solidFill>
              <a:latin typeface="Calibri" pitchFamily="34" charset="0"/>
            </a:rPr>
            <a:t>Formulation of Corrective Actions</a:t>
          </a:r>
          <a:endParaRPr lang="en-US" sz="1600" dirty="0">
            <a:solidFill>
              <a:schemeClr val="tx1"/>
            </a:solidFill>
            <a:latin typeface="Calibri" pitchFamily="34" charset="0"/>
          </a:endParaRPr>
        </a:p>
      </dgm:t>
    </dgm:pt>
    <dgm:pt modelId="{060A0652-8CC8-46AC-9015-A6FC2C5E57CD}" type="parTrans" cxnId="{BD8F87FE-6DC4-4343-B7BC-3E175137F667}">
      <dgm:prSet/>
      <dgm:spPr/>
      <dgm:t>
        <a:bodyPr/>
        <a:lstStyle/>
        <a:p>
          <a:endParaRPr lang="en-US"/>
        </a:p>
      </dgm:t>
    </dgm:pt>
    <dgm:pt modelId="{EA199E55-C4CD-4B6A-8881-42F81A064DC9}" type="sibTrans" cxnId="{BD8F87FE-6DC4-4343-B7BC-3E175137F667}">
      <dgm:prSet/>
      <dgm:spPr/>
      <dgm:t>
        <a:bodyPr/>
        <a:lstStyle/>
        <a:p>
          <a:endParaRPr lang="en-US"/>
        </a:p>
      </dgm:t>
    </dgm:pt>
    <dgm:pt modelId="{26E5C55A-5BA0-4D66-9892-9F74B8A6B525}" type="pres">
      <dgm:prSet presAssocID="{6A107F82-3EE5-4753-B761-E7FCE9A54B54}" presName="CompostProcess" presStyleCnt="0">
        <dgm:presLayoutVars>
          <dgm:dir/>
          <dgm:resizeHandles val="exact"/>
        </dgm:presLayoutVars>
      </dgm:prSet>
      <dgm:spPr/>
    </dgm:pt>
    <dgm:pt modelId="{FEA9002A-B0C5-41BA-9875-9DF08E52FABF}" type="pres">
      <dgm:prSet presAssocID="{6A107F82-3EE5-4753-B761-E7FCE9A54B54}" presName="arrow" presStyleLbl="bgShp" presStyleIdx="0" presStyleCnt="1"/>
      <dgm:spPr/>
    </dgm:pt>
    <dgm:pt modelId="{3D7F9133-48B7-4246-968A-EAB6D50A25C9}" type="pres">
      <dgm:prSet presAssocID="{6A107F82-3EE5-4753-B761-E7FCE9A54B54}" presName="linearProcess" presStyleCnt="0"/>
      <dgm:spPr/>
    </dgm:pt>
    <dgm:pt modelId="{018B5D4F-A663-4DF3-AC1E-A333E5205614}" type="pres">
      <dgm:prSet presAssocID="{78F8150E-FAB0-429A-9D2B-F2273298E747}" presName="textNode" presStyleLbl="node1" presStyleIdx="0" presStyleCnt="6">
        <dgm:presLayoutVars>
          <dgm:bulletEnabled val="1"/>
        </dgm:presLayoutVars>
      </dgm:prSet>
      <dgm:spPr/>
      <dgm:t>
        <a:bodyPr/>
        <a:lstStyle/>
        <a:p>
          <a:endParaRPr lang="en-US"/>
        </a:p>
      </dgm:t>
    </dgm:pt>
    <dgm:pt modelId="{0986345D-9C79-4B51-98BA-F5BF074E297C}" type="pres">
      <dgm:prSet presAssocID="{87DFE137-DDEF-4CC9-9B8B-29EF5DAE681E}" presName="sibTrans" presStyleCnt="0"/>
      <dgm:spPr/>
    </dgm:pt>
    <dgm:pt modelId="{A6553210-2941-47C5-9773-A4D08BDB8FF3}" type="pres">
      <dgm:prSet presAssocID="{6C9CA68B-C9CD-418B-AAFC-4401371B8E92}" presName="textNode" presStyleLbl="node1" presStyleIdx="1" presStyleCnt="6">
        <dgm:presLayoutVars>
          <dgm:bulletEnabled val="1"/>
        </dgm:presLayoutVars>
      </dgm:prSet>
      <dgm:spPr/>
      <dgm:t>
        <a:bodyPr/>
        <a:lstStyle/>
        <a:p>
          <a:endParaRPr lang="en-US"/>
        </a:p>
      </dgm:t>
    </dgm:pt>
    <dgm:pt modelId="{2FE1A696-B340-44AA-B2C2-528731C084C0}" type="pres">
      <dgm:prSet presAssocID="{98D481ED-EF83-4E6B-9CFA-F81A1D51B440}" presName="sibTrans" presStyleCnt="0"/>
      <dgm:spPr/>
    </dgm:pt>
    <dgm:pt modelId="{BE092482-357E-4349-9E8B-04A72712D6F1}" type="pres">
      <dgm:prSet presAssocID="{C4CC73CF-38C3-4D68-AADD-0E64C806E795}" presName="textNode" presStyleLbl="node1" presStyleIdx="2" presStyleCnt="6">
        <dgm:presLayoutVars>
          <dgm:bulletEnabled val="1"/>
        </dgm:presLayoutVars>
      </dgm:prSet>
      <dgm:spPr/>
      <dgm:t>
        <a:bodyPr/>
        <a:lstStyle/>
        <a:p>
          <a:endParaRPr lang="en-US"/>
        </a:p>
      </dgm:t>
    </dgm:pt>
    <dgm:pt modelId="{06C611E8-F6CE-4EBE-B696-1D6E64BBA1AE}" type="pres">
      <dgm:prSet presAssocID="{0B2BF537-004D-4164-8203-D14338FB08F3}" presName="sibTrans" presStyleCnt="0"/>
      <dgm:spPr/>
    </dgm:pt>
    <dgm:pt modelId="{E6464F51-FD87-47B9-B767-49215D209F4E}" type="pres">
      <dgm:prSet presAssocID="{D6112C05-F628-4A4D-BE75-E7CF2AE9669C}" presName="textNode" presStyleLbl="node1" presStyleIdx="3" presStyleCnt="6">
        <dgm:presLayoutVars>
          <dgm:bulletEnabled val="1"/>
        </dgm:presLayoutVars>
      </dgm:prSet>
      <dgm:spPr/>
      <dgm:t>
        <a:bodyPr/>
        <a:lstStyle/>
        <a:p>
          <a:endParaRPr lang="en-US"/>
        </a:p>
      </dgm:t>
    </dgm:pt>
    <dgm:pt modelId="{43AAADEA-92CA-4245-B077-A6ACD1390169}" type="pres">
      <dgm:prSet presAssocID="{690A1450-9E38-4743-A60E-12CABDE5C256}" presName="sibTrans" presStyleCnt="0"/>
      <dgm:spPr/>
    </dgm:pt>
    <dgm:pt modelId="{4CA6F68E-F232-4714-BCA6-2E7D40BB3C2E}" type="pres">
      <dgm:prSet presAssocID="{3732E6FA-636F-4C37-A40B-2D1381CA5BEF}" presName="textNode" presStyleLbl="node1" presStyleIdx="4" presStyleCnt="6">
        <dgm:presLayoutVars>
          <dgm:bulletEnabled val="1"/>
        </dgm:presLayoutVars>
      </dgm:prSet>
      <dgm:spPr/>
      <dgm:t>
        <a:bodyPr/>
        <a:lstStyle/>
        <a:p>
          <a:endParaRPr lang="en-US"/>
        </a:p>
      </dgm:t>
    </dgm:pt>
    <dgm:pt modelId="{AF0619CC-3EB1-454A-9B48-7A3A93098438}" type="pres">
      <dgm:prSet presAssocID="{34300A95-F1DF-4B54-8BD0-06DD860BD132}" presName="sibTrans" presStyleCnt="0"/>
      <dgm:spPr/>
    </dgm:pt>
    <dgm:pt modelId="{A6052F76-1A3A-4F46-A8CA-FDBD3733AE61}" type="pres">
      <dgm:prSet presAssocID="{2A07F5D5-FA3D-4E03-B4EF-A9BBDF706F69}" presName="textNode" presStyleLbl="node1" presStyleIdx="5" presStyleCnt="6">
        <dgm:presLayoutVars>
          <dgm:bulletEnabled val="1"/>
        </dgm:presLayoutVars>
      </dgm:prSet>
      <dgm:spPr/>
      <dgm:t>
        <a:bodyPr/>
        <a:lstStyle/>
        <a:p>
          <a:endParaRPr lang="en-US"/>
        </a:p>
      </dgm:t>
    </dgm:pt>
  </dgm:ptLst>
  <dgm:cxnLst>
    <dgm:cxn modelId="{53509B09-2486-43DE-8F1D-F1632930C2C6}" type="presOf" srcId="{6A107F82-3EE5-4753-B761-E7FCE9A54B54}" destId="{26E5C55A-5BA0-4D66-9892-9F74B8A6B525}" srcOrd="0" destOrd="0" presId="urn:microsoft.com/office/officeart/2005/8/layout/hProcess9"/>
    <dgm:cxn modelId="{39568B5C-93EB-4751-A831-3B9D7B4FA509}" type="presOf" srcId="{C4CC73CF-38C3-4D68-AADD-0E64C806E795}" destId="{BE092482-357E-4349-9E8B-04A72712D6F1}" srcOrd="0" destOrd="0" presId="urn:microsoft.com/office/officeart/2005/8/layout/hProcess9"/>
    <dgm:cxn modelId="{3D0F8305-7B2F-4B87-AF8F-0770FE2168F0}" srcId="{6A107F82-3EE5-4753-B761-E7FCE9A54B54}" destId="{C4CC73CF-38C3-4D68-AADD-0E64C806E795}" srcOrd="2" destOrd="0" parTransId="{E25DF855-DC7E-4982-AAA3-315C0AB0E32F}" sibTransId="{0B2BF537-004D-4164-8203-D14338FB08F3}"/>
    <dgm:cxn modelId="{CEE95146-EE6A-48CC-B5CA-81B5BB04F1C3}" type="presOf" srcId="{2A07F5D5-FA3D-4E03-B4EF-A9BBDF706F69}" destId="{A6052F76-1A3A-4F46-A8CA-FDBD3733AE61}" srcOrd="0" destOrd="0" presId="urn:microsoft.com/office/officeart/2005/8/layout/hProcess9"/>
    <dgm:cxn modelId="{2497511C-5640-4C0C-830B-33AACAB9B848}" srcId="{6A107F82-3EE5-4753-B761-E7FCE9A54B54}" destId="{D6112C05-F628-4A4D-BE75-E7CF2AE9669C}" srcOrd="3" destOrd="0" parTransId="{C29A1810-BB77-48A2-BD08-2FDD2040F0C4}" sibTransId="{690A1450-9E38-4743-A60E-12CABDE5C256}"/>
    <dgm:cxn modelId="{D025C374-7286-46D0-BB38-3D2E24B786BB}" type="presOf" srcId="{6C9CA68B-C9CD-418B-AAFC-4401371B8E92}" destId="{A6553210-2941-47C5-9773-A4D08BDB8FF3}" srcOrd="0" destOrd="0" presId="urn:microsoft.com/office/officeart/2005/8/layout/hProcess9"/>
    <dgm:cxn modelId="{8309185C-5804-4A1A-90FB-4051284E2E32}" type="presOf" srcId="{78F8150E-FAB0-429A-9D2B-F2273298E747}" destId="{018B5D4F-A663-4DF3-AC1E-A333E5205614}" srcOrd="0" destOrd="0" presId="urn:microsoft.com/office/officeart/2005/8/layout/hProcess9"/>
    <dgm:cxn modelId="{13DA9095-C078-44D9-9E40-D38B70A4FD04}" srcId="{6A107F82-3EE5-4753-B761-E7FCE9A54B54}" destId="{78F8150E-FAB0-429A-9D2B-F2273298E747}" srcOrd="0" destOrd="0" parTransId="{06EE79D5-05C2-4B7B-9930-1C73A3624AD0}" sibTransId="{87DFE137-DDEF-4CC9-9B8B-29EF5DAE681E}"/>
    <dgm:cxn modelId="{C3A2A946-AF72-4844-AE42-E90980B34EF5}" srcId="{6A107F82-3EE5-4753-B761-E7FCE9A54B54}" destId="{3732E6FA-636F-4C37-A40B-2D1381CA5BEF}" srcOrd="4" destOrd="0" parTransId="{959D4AC3-6CB8-4515-92A5-3D65C7373B07}" sibTransId="{34300A95-F1DF-4B54-8BD0-06DD860BD132}"/>
    <dgm:cxn modelId="{D356C52C-4A28-4963-BF56-1DDDFFB3F11B}" type="presOf" srcId="{3732E6FA-636F-4C37-A40B-2D1381CA5BEF}" destId="{4CA6F68E-F232-4714-BCA6-2E7D40BB3C2E}" srcOrd="0" destOrd="0" presId="urn:microsoft.com/office/officeart/2005/8/layout/hProcess9"/>
    <dgm:cxn modelId="{39F5FCB6-4C9F-45CC-8D3D-BCE85BA2FC83}" type="presOf" srcId="{D6112C05-F628-4A4D-BE75-E7CF2AE9669C}" destId="{E6464F51-FD87-47B9-B767-49215D209F4E}" srcOrd="0" destOrd="0" presId="urn:microsoft.com/office/officeart/2005/8/layout/hProcess9"/>
    <dgm:cxn modelId="{BD8F87FE-6DC4-4343-B7BC-3E175137F667}" srcId="{6A107F82-3EE5-4753-B761-E7FCE9A54B54}" destId="{2A07F5D5-FA3D-4E03-B4EF-A9BBDF706F69}" srcOrd="5" destOrd="0" parTransId="{060A0652-8CC8-46AC-9015-A6FC2C5E57CD}" sibTransId="{EA199E55-C4CD-4B6A-8881-42F81A064DC9}"/>
    <dgm:cxn modelId="{DF2F41D3-033F-4F86-8FCD-078C41AC43AE}" srcId="{6A107F82-3EE5-4753-B761-E7FCE9A54B54}" destId="{6C9CA68B-C9CD-418B-AAFC-4401371B8E92}" srcOrd="1" destOrd="0" parTransId="{A339D9DA-23E2-4CB7-A3EF-5A3C7878E8B0}" sibTransId="{98D481ED-EF83-4E6B-9CFA-F81A1D51B440}"/>
    <dgm:cxn modelId="{09DCF1A3-1030-4B63-94BE-A7B5646C5024}" type="presParOf" srcId="{26E5C55A-5BA0-4D66-9892-9F74B8A6B525}" destId="{FEA9002A-B0C5-41BA-9875-9DF08E52FABF}" srcOrd="0" destOrd="0" presId="urn:microsoft.com/office/officeart/2005/8/layout/hProcess9"/>
    <dgm:cxn modelId="{19971BCF-DF44-4887-B204-0E099E2D799E}" type="presParOf" srcId="{26E5C55A-5BA0-4D66-9892-9F74B8A6B525}" destId="{3D7F9133-48B7-4246-968A-EAB6D50A25C9}" srcOrd="1" destOrd="0" presId="urn:microsoft.com/office/officeart/2005/8/layout/hProcess9"/>
    <dgm:cxn modelId="{D4047C0A-4364-4A3A-AEB0-714F4EE344C5}" type="presParOf" srcId="{3D7F9133-48B7-4246-968A-EAB6D50A25C9}" destId="{018B5D4F-A663-4DF3-AC1E-A333E5205614}" srcOrd="0" destOrd="0" presId="urn:microsoft.com/office/officeart/2005/8/layout/hProcess9"/>
    <dgm:cxn modelId="{EBDC6A01-92B6-4843-BA26-D5E5214E8575}" type="presParOf" srcId="{3D7F9133-48B7-4246-968A-EAB6D50A25C9}" destId="{0986345D-9C79-4B51-98BA-F5BF074E297C}" srcOrd="1" destOrd="0" presId="urn:microsoft.com/office/officeart/2005/8/layout/hProcess9"/>
    <dgm:cxn modelId="{829199EB-0F13-495C-BE0E-61870F4E9AE1}" type="presParOf" srcId="{3D7F9133-48B7-4246-968A-EAB6D50A25C9}" destId="{A6553210-2941-47C5-9773-A4D08BDB8FF3}" srcOrd="2" destOrd="0" presId="urn:microsoft.com/office/officeart/2005/8/layout/hProcess9"/>
    <dgm:cxn modelId="{8C3BAB8F-2B48-4DD6-AFFD-3AD32B10CF8D}" type="presParOf" srcId="{3D7F9133-48B7-4246-968A-EAB6D50A25C9}" destId="{2FE1A696-B340-44AA-B2C2-528731C084C0}" srcOrd="3" destOrd="0" presId="urn:microsoft.com/office/officeart/2005/8/layout/hProcess9"/>
    <dgm:cxn modelId="{81AA7600-F0D5-4353-9491-EB3F30795063}" type="presParOf" srcId="{3D7F9133-48B7-4246-968A-EAB6D50A25C9}" destId="{BE092482-357E-4349-9E8B-04A72712D6F1}" srcOrd="4" destOrd="0" presId="urn:microsoft.com/office/officeart/2005/8/layout/hProcess9"/>
    <dgm:cxn modelId="{98BA9B39-8959-4835-9943-CB65E2560263}" type="presParOf" srcId="{3D7F9133-48B7-4246-968A-EAB6D50A25C9}" destId="{06C611E8-F6CE-4EBE-B696-1D6E64BBA1AE}" srcOrd="5" destOrd="0" presId="urn:microsoft.com/office/officeart/2005/8/layout/hProcess9"/>
    <dgm:cxn modelId="{8F222C6E-03E5-4860-855D-DA08034F0C87}" type="presParOf" srcId="{3D7F9133-48B7-4246-968A-EAB6D50A25C9}" destId="{E6464F51-FD87-47B9-B767-49215D209F4E}" srcOrd="6" destOrd="0" presId="urn:microsoft.com/office/officeart/2005/8/layout/hProcess9"/>
    <dgm:cxn modelId="{4A296BC2-11C6-4BB9-9D3B-16944F8B7C1B}" type="presParOf" srcId="{3D7F9133-48B7-4246-968A-EAB6D50A25C9}" destId="{43AAADEA-92CA-4245-B077-A6ACD1390169}" srcOrd="7" destOrd="0" presId="urn:microsoft.com/office/officeart/2005/8/layout/hProcess9"/>
    <dgm:cxn modelId="{170D2354-3351-47AC-9B7E-62BE9C0DD303}" type="presParOf" srcId="{3D7F9133-48B7-4246-968A-EAB6D50A25C9}" destId="{4CA6F68E-F232-4714-BCA6-2E7D40BB3C2E}" srcOrd="8" destOrd="0" presId="urn:microsoft.com/office/officeart/2005/8/layout/hProcess9"/>
    <dgm:cxn modelId="{6625A690-75C8-4843-BFED-9E76C3FFA9F0}" type="presParOf" srcId="{3D7F9133-48B7-4246-968A-EAB6D50A25C9}" destId="{AF0619CC-3EB1-454A-9B48-7A3A93098438}" srcOrd="9" destOrd="0" presId="urn:microsoft.com/office/officeart/2005/8/layout/hProcess9"/>
    <dgm:cxn modelId="{969D8F05-EC77-448A-AA44-80FA7C3CC8E9}" type="presParOf" srcId="{3D7F9133-48B7-4246-968A-EAB6D50A25C9}" destId="{A6052F76-1A3A-4F46-A8CA-FDBD3733AE61}" srcOrd="10"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E16F53-4D7B-4557-99FF-89FF3E702473}">
      <dsp:nvSpPr>
        <dsp:cNvPr id="0" name=""/>
        <dsp:cNvSpPr/>
      </dsp:nvSpPr>
      <dsp:spPr>
        <a:xfrm>
          <a:off x="1605" y="380999"/>
          <a:ext cx="1250565" cy="1006267"/>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smtClean="0">
              <a:solidFill>
                <a:schemeClr val="tx1"/>
              </a:solidFill>
              <a:latin typeface="Calibri" pitchFamily="34" charset="0"/>
            </a:rPr>
            <a:t>1. Situation Analysis</a:t>
          </a:r>
          <a:endParaRPr lang="en-US" sz="1600" kern="1200" dirty="0">
            <a:solidFill>
              <a:schemeClr val="tx1"/>
            </a:solidFill>
            <a:latin typeface="Calibri" pitchFamily="34" charset="0"/>
          </a:endParaRPr>
        </a:p>
      </dsp:txBody>
      <dsp:txXfrm>
        <a:off x="31078" y="410472"/>
        <a:ext cx="1191619" cy="947321"/>
      </dsp:txXfrm>
    </dsp:sp>
    <dsp:sp modelId="{7F961C39-80DC-4A78-9278-79240243CA6E}">
      <dsp:nvSpPr>
        <dsp:cNvPr id="0" name=""/>
        <dsp:cNvSpPr/>
      </dsp:nvSpPr>
      <dsp:spPr>
        <a:xfrm rot="5400000">
          <a:off x="599532" y="1414623"/>
          <a:ext cx="54712" cy="54712"/>
        </a:xfrm>
        <a:prstGeom prst="rightArrow">
          <a:avLst>
            <a:gd name="adj1" fmla="val 667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C98DD13-0D85-4C3A-9EF8-80B169BC073E}">
      <dsp:nvSpPr>
        <dsp:cNvPr id="0" name=""/>
        <dsp:cNvSpPr/>
      </dsp:nvSpPr>
      <dsp:spPr>
        <a:xfrm>
          <a:off x="1605" y="1496691"/>
          <a:ext cx="1250565" cy="2721615"/>
        </a:xfrm>
        <a:prstGeom prst="roundRect">
          <a:avLst>
            <a:gd name="adj" fmla="val 10000"/>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smtClean="0">
              <a:solidFill>
                <a:schemeClr val="tx1"/>
              </a:solidFill>
              <a:latin typeface="Calibri" pitchFamily="34" charset="0"/>
            </a:rPr>
            <a:t>Examine the various organizational arrangements &amp; leaderships structures</a:t>
          </a:r>
          <a:endParaRPr lang="en-US" sz="1400" kern="1200" dirty="0">
            <a:solidFill>
              <a:schemeClr val="tx1"/>
            </a:solidFill>
            <a:latin typeface="Calibri" pitchFamily="34" charset="0"/>
          </a:endParaRPr>
        </a:p>
      </dsp:txBody>
      <dsp:txXfrm>
        <a:off x="38233" y="1533319"/>
        <a:ext cx="1177309" cy="2648359"/>
      </dsp:txXfrm>
    </dsp:sp>
    <dsp:sp modelId="{C82F8EF6-516F-460F-A0DC-9AEDB06828E0}">
      <dsp:nvSpPr>
        <dsp:cNvPr id="0" name=""/>
        <dsp:cNvSpPr/>
      </dsp:nvSpPr>
      <dsp:spPr>
        <a:xfrm>
          <a:off x="1427250" y="380999"/>
          <a:ext cx="1250565" cy="976841"/>
        </a:xfrm>
        <a:prstGeom prst="roundRect">
          <a:avLst>
            <a:gd name="adj" fmla="val 10000"/>
          </a:avLst>
        </a:prstGeom>
        <a:solidFill>
          <a:schemeClr val="accent5">
            <a:hueOff val="-5159"/>
            <a:satOff val="-3701"/>
            <a:lumOff val="-196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smtClean="0">
              <a:solidFill>
                <a:schemeClr val="tx1"/>
              </a:solidFill>
              <a:latin typeface="Calibri" pitchFamily="34" charset="0"/>
            </a:rPr>
            <a:t>2. </a:t>
          </a:r>
          <a:r>
            <a:rPr lang="en-US" sz="1600" kern="1200" noProof="0" smtClean="0">
              <a:solidFill>
                <a:schemeClr val="tx1"/>
              </a:solidFill>
              <a:latin typeface="Calibri" pitchFamily="34" charset="0"/>
            </a:rPr>
            <a:t>Development of ToR</a:t>
          </a:r>
          <a:endParaRPr lang="en-US" sz="1600" kern="1200" dirty="0">
            <a:solidFill>
              <a:schemeClr val="tx1"/>
            </a:solidFill>
            <a:latin typeface="Calibri" pitchFamily="34" charset="0"/>
          </a:endParaRPr>
        </a:p>
      </dsp:txBody>
      <dsp:txXfrm>
        <a:off x="1455861" y="409610"/>
        <a:ext cx="1193343" cy="919619"/>
      </dsp:txXfrm>
    </dsp:sp>
    <dsp:sp modelId="{83ECB601-ECC6-43F9-B53C-474BBAD61B2E}">
      <dsp:nvSpPr>
        <dsp:cNvPr id="0" name=""/>
        <dsp:cNvSpPr/>
      </dsp:nvSpPr>
      <dsp:spPr>
        <a:xfrm rot="5400000">
          <a:off x="2025176" y="1385197"/>
          <a:ext cx="54712" cy="54712"/>
        </a:xfrm>
        <a:prstGeom prst="rightArrow">
          <a:avLst>
            <a:gd name="adj1" fmla="val 66700"/>
            <a:gd name="adj2" fmla="val 50000"/>
          </a:avLst>
        </a:prstGeom>
        <a:solidFill>
          <a:schemeClr val="accent5">
            <a:hueOff val="-4299"/>
            <a:satOff val="-3084"/>
            <a:lumOff val="-163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1B9C132-C016-4E2E-9557-324300515600}">
      <dsp:nvSpPr>
        <dsp:cNvPr id="0" name=""/>
        <dsp:cNvSpPr/>
      </dsp:nvSpPr>
      <dsp:spPr>
        <a:xfrm>
          <a:off x="1427250" y="1467265"/>
          <a:ext cx="1250565" cy="2745335"/>
        </a:xfrm>
        <a:prstGeom prst="roundRect">
          <a:avLst>
            <a:gd name="adj" fmla="val 10000"/>
          </a:avLst>
        </a:prstGeom>
        <a:solidFill>
          <a:schemeClr val="accent5">
            <a:tint val="40000"/>
            <a:alpha val="90000"/>
            <a:hueOff val="6511"/>
            <a:satOff val="-2704"/>
            <a:lumOff val="-407"/>
            <a:alphaOff val="0"/>
          </a:schemeClr>
        </a:solidFill>
        <a:ln w="25400" cap="flat" cmpd="sng" algn="ctr">
          <a:solidFill>
            <a:schemeClr val="accent5">
              <a:tint val="40000"/>
              <a:alpha val="90000"/>
              <a:hueOff val="6511"/>
              <a:satOff val="-2704"/>
              <a:lumOff val="-40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noProof="0" smtClean="0">
              <a:solidFill>
                <a:schemeClr val="tx1"/>
              </a:solidFill>
              <a:latin typeface="Calibri" pitchFamily="34" charset="0"/>
            </a:rPr>
            <a:t>Comprises program profile &amp; duties and responsibilities of the DMC members</a:t>
          </a:r>
          <a:endParaRPr lang="en-US" sz="1400" kern="1200" dirty="0">
            <a:solidFill>
              <a:schemeClr val="tx1"/>
            </a:solidFill>
            <a:latin typeface="Calibri" pitchFamily="34" charset="0"/>
          </a:endParaRPr>
        </a:p>
      </dsp:txBody>
      <dsp:txXfrm>
        <a:off x="1463878" y="1503893"/>
        <a:ext cx="1177309" cy="2672079"/>
      </dsp:txXfrm>
    </dsp:sp>
    <dsp:sp modelId="{8D9387CD-9B5A-446F-882D-AC3162B6889A}">
      <dsp:nvSpPr>
        <dsp:cNvPr id="0" name=""/>
        <dsp:cNvSpPr/>
      </dsp:nvSpPr>
      <dsp:spPr>
        <a:xfrm>
          <a:off x="2852894" y="380999"/>
          <a:ext cx="1250565" cy="974931"/>
        </a:xfrm>
        <a:prstGeom prst="roundRect">
          <a:avLst>
            <a:gd name="adj" fmla="val 10000"/>
          </a:avLst>
        </a:prstGeom>
        <a:solidFill>
          <a:schemeClr val="accent5">
            <a:hueOff val="-10318"/>
            <a:satOff val="-7401"/>
            <a:lumOff val="-392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noProof="0" smtClean="0">
              <a:solidFill>
                <a:schemeClr val="tx1"/>
              </a:solidFill>
              <a:latin typeface="Calibri" pitchFamily="34" charset="0"/>
            </a:rPr>
            <a:t>3. Selection of DMC Members</a:t>
          </a:r>
          <a:endParaRPr lang="en-US" sz="1600" kern="1200" dirty="0">
            <a:solidFill>
              <a:schemeClr val="tx1"/>
            </a:solidFill>
            <a:latin typeface="Calibri" pitchFamily="34" charset="0"/>
          </a:endParaRPr>
        </a:p>
      </dsp:txBody>
      <dsp:txXfrm>
        <a:off x="2881449" y="409554"/>
        <a:ext cx="1193455" cy="917821"/>
      </dsp:txXfrm>
    </dsp:sp>
    <dsp:sp modelId="{97E6FD12-076F-4FC5-9DB2-F6D9B4E6E547}">
      <dsp:nvSpPr>
        <dsp:cNvPr id="0" name=""/>
        <dsp:cNvSpPr/>
      </dsp:nvSpPr>
      <dsp:spPr>
        <a:xfrm rot="5400000">
          <a:off x="3450821" y="1383287"/>
          <a:ext cx="54712" cy="54712"/>
        </a:xfrm>
        <a:prstGeom prst="rightArrow">
          <a:avLst>
            <a:gd name="adj1" fmla="val 66700"/>
            <a:gd name="adj2" fmla="val 50000"/>
          </a:avLst>
        </a:prstGeom>
        <a:solidFill>
          <a:schemeClr val="accent5">
            <a:hueOff val="-8598"/>
            <a:satOff val="-6168"/>
            <a:lumOff val="-326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9722423-35BA-4597-B1D5-F3EE2EB43743}">
      <dsp:nvSpPr>
        <dsp:cNvPr id="0" name=""/>
        <dsp:cNvSpPr/>
      </dsp:nvSpPr>
      <dsp:spPr>
        <a:xfrm>
          <a:off x="2852894" y="1465355"/>
          <a:ext cx="1250565" cy="2770505"/>
        </a:xfrm>
        <a:prstGeom prst="roundRect">
          <a:avLst>
            <a:gd name="adj" fmla="val 10000"/>
          </a:avLst>
        </a:prstGeom>
        <a:solidFill>
          <a:schemeClr val="accent5">
            <a:tint val="40000"/>
            <a:alpha val="90000"/>
            <a:hueOff val="13022"/>
            <a:satOff val="-5408"/>
            <a:lumOff val="-814"/>
            <a:alphaOff val="0"/>
          </a:schemeClr>
        </a:solidFill>
        <a:ln w="25400" cap="flat" cmpd="sng" algn="ctr">
          <a:solidFill>
            <a:schemeClr val="accent5">
              <a:tint val="40000"/>
              <a:alpha val="90000"/>
              <a:hueOff val="13022"/>
              <a:satOff val="-5408"/>
              <a:lumOff val="-81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noProof="0" dirty="0" smtClean="0">
              <a:solidFill>
                <a:schemeClr val="tx1"/>
              </a:solidFill>
              <a:latin typeface="Calibri" pitchFamily="34" charset="0"/>
            </a:rPr>
            <a:t>Number and composition of members are determined by the nature of the program, the available resources as well as the already existing  committees</a:t>
          </a:r>
          <a:endParaRPr lang="en-US" sz="1400" kern="1200" noProof="0" dirty="0">
            <a:solidFill>
              <a:schemeClr val="tx1"/>
            </a:solidFill>
            <a:latin typeface="Calibri" pitchFamily="34" charset="0"/>
          </a:endParaRPr>
        </a:p>
      </dsp:txBody>
      <dsp:txXfrm>
        <a:off x="2889522" y="1501983"/>
        <a:ext cx="1177309" cy="2697249"/>
      </dsp:txXfrm>
    </dsp:sp>
    <dsp:sp modelId="{3245540E-5D45-4DAE-944A-42E842216FF1}">
      <dsp:nvSpPr>
        <dsp:cNvPr id="0" name=""/>
        <dsp:cNvSpPr/>
      </dsp:nvSpPr>
      <dsp:spPr>
        <a:xfrm>
          <a:off x="4278539" y="380999"/>
          <a:ext cx="1250565" cy="1074639"/>
        </a:xfrm>
        <a:prstGeom prst="roundRect">
          <a:avLst>
            <a:gd name="adj" fmla="val 10000"/>
          </a:avLst>
        </a:prstGeom>
        <a:solidFill>
          <a:schemeClr val="accent5">
            <a:hueOff val="-15477"/>
            <a:satOff val="-11102"/>
            <a:lumOff val="-588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noProof="0" smtClean="0">
              <a:solidFill>
                <a:schemeClr val="tx1"/>
              </a:solidFill>
              <a:latin typeface="Calibri" pitchFamily="34" charset="0"/>
            </a:rPr>
            <a:t>4. Confirmation of Members</a:t>
          </a:r>
          <a:endParaRPr lang="en-US" sz="1600" kern="1200" noProof="0" dirty="0" smtClean="0">
            <a:solidFill>
              <a:schemeClr val="tx1"/>
            </a:solidFill>
            <a:latin typeface="Calibri" pitchFamily="34" charset="0"/>
          </a:endParaRPr>
        </a:p>
      </dsp:txBody>
      <dsp:txXfrm>
        <a:off x="4310014" y="412474"/>
        <a:ext cx="1187615" cy="1011689"/>
      </dsp:txXfrm>
    </dsp:sp>
    <dsp:sp modelId="{457705A1-0A1E-4F51-8DC3-5FC7BAD285DB}">
      <dsp:nvSpPr>
        <dsp:cNvPr id="0" name=""/>
        <dsp:cNvSpPr/>
      </dsp:nvSpPr>
      <dsp:spPr>
        <a:xfrm rot="5400000">
          <a:off x="4876466" y="1482994"/>
          <a:ext cx="54712" cy="54712"/>
        </a:xfrm>
        <a:prstGeom prst="rightArrow">
          <a:avLst>
            <a:gd name="adj1" fmla="val 66700"/>
            <a:gd name="adj2" fmla="val 50000"/>
          </a:avLst>
        </a:prstGeom>
        <a:solidFill>
          <a:schemeClr val="accent5">
            <a:hueOff val="-12897"/>
            <a:satOff val="-9251"/>
            <a:lumOff val="-490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AD90C04-6BAC-4D45-9802-FA1AEF791C02}">
      <dsp:nvSpPr>
        <dsp:cNvPr id="0" name=""/>
        <dsp:cNvSpPr/>
      </dsp:nvSpPr>
      <dsp:spPr>
        <a:xfrm>
          <a:off x="4278539" y="1565063"/>
          <a:ext cx="1250565" cy="2651333"/>
        </a:xfrm>
        <a:prstGeom prst="roundRect">
          <a:avLst>
            <a:gd name="adj" fmla="val 10000"/>
          </a:avLst>
        </a:prstGeom>
        <a:solidFill>
          <a:schemeClr val="accent5">
            <a:tint val="40000"/>
            <a:alpha val="90000"/>
            <a:hueOff val="19533"/>
            <a:satOff val="-8113"/>
            <a:lumOff val="-1221"/>
            <a:alphaOff val="0"/>
          </a:schemeClr>
        </a:solidFill>
        <a:ln w="25400" cap="flat" cmpd="sng" algn="ctr">
          <a:solidFill>
            <a:schemeClr val="accent5">
              <a:tint val="40000"/>
              <a:alpha val="90000"/>
              <a:hueOff val="19533"/>
              <a:satOff val="-8113"/>
              <a:lumOff val="-122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noProof="0" smtClean="0">
              <a:solidFill>
                <a:schemeClr val="tx1"/>
              </a:solidFill>
              <a:latin typeface="Calibri" pitchFamily="34" charset="0"/>
            </a:rPr>
            <a:t>DMC members need to confirm their participation in the DMC </a:t>
          </a:r>
          <a:endParaRPr lang="en-US" sz="1400" kern="1200" dirty="0">
            <a:solidFill>
              <a:schemeClr val="tx1"/>
            </a:solidFill>
            <a:latin typeface="Calibri" pitchFamily="34" charset="0"/>
          </a:endParaRPr>
        </a:p>
      </dsp:txBody>
      <dsp:txXfrm>
        <a:off x="4315167" y="1601691"/>
        <a:ext cx="1177309" cy="2578077"/>
      </dsp:txXfrm>
    </dsp:sp>
    <dsp:sp modelId="{E0B8F8DC-8695-455C-8BFC-6993B5419288}">
      <dsp:nvSpPr>
        <dsp:cNvPr id="0" name=""/>
        <dsp:cNvSpPr/>
      </dsp:nvSpPr>
      <dsp:spPr>
        <a:xfrm>
          <a:off x="5704184" y="380999"/>
          <a:ext cx="1250565" cy="1074639"/>
        </a:xfrm>
        <a:prstGeom prst="roundRect">
          <a:avLst>
            <a:gd name="adj" fmla="val 10000"/>
          </a:avLst>
        </a:prstGeom>
        <a:solidFill>
          <a:schemeClr val="accent5">
            <a:hueOff val="-20636"/>
            <a:satOff val="-14802"/>
            <a:lumOff val="-784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noProof="0" smtClean="0">
              <a:solidFill>
                <a:schemeClr val="tx1"/>
              </a:solidFill>
              <a:latin typeface="Calibri" pitchFamily="34" charset="0"/>
            </a:rPr>
            <a:t>5. Orienting the VDMC on the ToR</a:t>
          </a:r>
          <a:endParaRPr lang="en-US" sz="1600" kern="1200" dirty="0">
            <a:solidFill>
              <a:schemeClr val="tx1"/>
            </a:solidFill>
            <a:latin typeface="Calibri" pitchFamily="34" charset="0"/>
          </a:endParaRPr>
        </a:p>
      </dsp:txBody>
      <dsp:txXfrm>
        <a:off x="5735659" y="412474"/>
        <a:ext cx="1187615" cy="1011689"/>
      </dsp:txXfrm>
    </dsp:sp>
    <dsp:sp modelId="{5A53F965-6207-4A57-AEB4-7DFC083058F0}">
      <dsp:nvSpPr>
        <dsp:cNvPr id="0" name=""/>
        <dsp:cNvSpPr/>
      </dsp:nvSpPr>
      <dsp:spPr>
        <a:xfrm rot="5400000">
          <a:off x="6302110" y="1482994"/>
          <a:ext cx="54712" cy="54712"/>
        </a:xfrm>
        <a:prstGeom prst="rightArrow">
          <a:avLst>
            <a:gd name="adj1" fmla="val 66700"/>
            <a:gd name="adj2" fmla="val 50000"/>
          </a:avLst>
        </a:prstGeom>
        <a:solidFill>
          <a:schemeClr val="accent5">
            <a:hueOff val="-17197"/>
            <a:satOff val="-12335"/>
            <a:lumOff val="-653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731741F-5614-4E92-BA90-C6178E4E0C31}">
      <dsp:nvSpPr>
        <dsp:cNvPr id="0" name=""/>
        <dsp:cNvSpPr/>
      </dsp:nvSpPr>
      <dsp:spPr>
        <a:xfrm>
          <a:off x="5704184" y="1565063"/>
          <a:ext cx="1250565" cy="1088410"/>
        </a:xfrm>
        <a:prstGeom prst="roundRect">
          <a:avLst>
            <a:gd name="adj" fmla="val 10000"/>
          </a:avLst>
        </a:prstGeom>
        <a:solidFill>
          <a:schemeClr val="accent5">
            <a:tint val="40000"/>
            <a:alpha val="90000"/>
            <a:hueOff val="26045"/>
            <a:satOff val="-10817"/>
            <a:lumOff val="-1628"/>
            <a:alphaOff val="0"/>
          </a:schemeClr>
        </a:solidFill>
        <a:ln w="25400" cap="flat" cmpd="sng" algn="ctr">
          <a:solidFill>
            <a:schemeClr val="accent5">
              <a:tint val="40000"/>
              <a:alpha val="90000"/>
              <a:hueOff val="26045"/>
              <a:satOff val="-10817"/>
              <a:lumOff val="-162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noProof="0" smtClean="0">
              <a:solidFill>
                <a:schemeClr val="tx1"/>
              </a:solidFill>
              <a:latin typeface="Calibri" pitchFamily="34" charset="0"/>
            </a:rPr>
            <a:t>Orientation meeting for all VDMC members </a:t>
          </a:r>
          <a:endParaRPr lang="en-US" sz="1400" kern="1200" noProof="0" dirty="0">
            <a:solidFill>
              <a:schemeClr val="tx1"/>
            </a:solidFill>
            <a:latin typeface="Calibri" pitchFamily="34" charset="0"/>
          </a:endParaRPr>
        </a:p>
      </dsp:txBody>
      <dsp:txXfrm>
        <a:off x="5736062" y="1596941"/>
        <a:ext cx="1186809" cy="1024654"/>
      </dsp:txXfrm>
    </dsp:sp>
    <dsp:sp modelId="{FB490386-9A77-454E-A646-146C2FAE7587}">
      <dsp:nvSpPr>
        <dsp:cNvPr id="0" name=""/>
        <dsp:cNvSpPr/>
      </dsp:nvSpPr>
      <dsp:spPr>
        <a:xfrm rot="5400000">
          <a:off x="6302110" y="2680830"/>
          <a:ext cx="54712" cy="54712"/>
        </a:xfrm>
        <a:prstGeom prst="rightArrow">
          <a:avLst>
            <a:gd name="adj1" fmla="val 66700"/>
            <a:gd name="adj2" fmla="val 50000"/>
          </a:avLst>
        </a:prstGeom>
        <a:solidFill>
          <a:schemeClr val="accent5">
            <a:hueOff val="-21496"/>
            <a:satOff val="-15419"/>
            <a:lumOff val="-8169"/>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8EA2696-7E47-47A4-AE76-BF07F225A2B9}">
      <dsp:nvSpPr>
        <dsp:cNvPr id="0" name=""/>
        <dsp:cNvSpPr/>
      </dsp:nvSpPr>
      <dsp:spPr>
        <a:xfrm>
          <a:off x="5704184" y="2762898"/>
          <a:ext cx="1250565" cy="1504302"/>
        </a:xfrm>
        <a:prstGeom prst="roundRect">
          <a:avLst>
            <a:gd name="adj" fmla="val 10000"/>
          </a:avLst>
        </a:prstGeom>
        <a:solidFill>
          <a:schemeClr val="accent5">
            <a:tint val="40000"/>
            <a:alpha val="90000"/>
            <a:hueOff val="32556"/>
            <a:satOff val="-13521"/>
            <a:lumOff val="-2035"/>
            <a:alphaOff val="0"/>
          </a:schemeClr>
        </a:solidFill>
        <a:ln w="25400" cap="flat" cmpd="sng" algn="ctr">
          <a:solidFill>
            <a:schemeClr val="accent5">
              <a:tint val="40000"/>
              <a:alpha val="90000"/>
              <a:hueOff val="32556"/>
              <a:satOff val="-13521"/>
              <a:lumOff val="-203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noProof="0" smtClean="0">
              <a:solidFill>
                <a:schemeClr val="tx1"/>
              </a:solidFill>
              <a:latin typeface="Calibri" pitchFamily="34" charset="0"/>
            </a:rPr>
            <a:t>Selection of chair, co-chair, secretariat</a:t>
          </a:r>
          <a:endParaRPr lang="en-US" sz="1400" kern="1200" noProof="0" dirty="0">
            <a:solidFill>
              <a:schemeClr val="tx1"/>
            </a:solidFill>
            <a:latin typeface="Calibri" pitchFamily="34" charset="0"/>
          </a:endParaRPr>
        </a:p>
      </dsp:txBody>
      <dsp:txXfrm>
        <a:off x="5740812" y="2799526"/>
        <a:ext cx="1177309" cy="1431046"/>
      </dsp:txXfrm>
    </dsp:sp>
    <dsp:sp modelId="{5E098244-0C2D-45E7-B6F4-DF4996055E03}">
      <dsp:nvSpPr>
        <dsp:cNvPr id="0" name=""/>
        <dsp:cNvSpPr/>
      </dsp:nvSpPr>
      <dsp:spPr>
        <a:xfrm>
          <a:off x="7129828" y="380999"/>
          <a:ext cx="1250565" cy="1074639"/>
        </a:xfrm>
        <a:prstGeom prst="roundRect">
          <a:avLst>
            <a:gd name="adj" fmla="val 10000"/>
          </a:avLst>
        </a:prstGeom>
        <a:solidFill>
          <a:schemeClr val="accent5">
            <a:hueOff val="-25795"/>
            <a:satOff val="-18503"/>
            <a:lumOff val="-980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noProof="0" smtClean="0">
              <a:solidFill>
                <a:schemeClr val="tx1"/>
              </a:solidFill>
              <a:latin typeface="Calibri" pitchFamily="34" charset="0"/>
            </a:rPr>
            <a:t>6. Informing the Community</a:t>
          </a:r>
          <a:endParaRPr lang="en-US" sz="1600" kern="1200" dirty="0">
            <a:solidFill>
              <a:schemeClr val="tx1"/>
            </a:solidFill>
            <a:latin typeface="Calibri" pitchFamily="34" charset="0"/>
          </a:endParaRPr>
        </a:p>
      </dsp:txBody>
      <dsp:txXfrm>
        <a:off x="7161303" y="412474"/>
        <a:ext cx="1187615" cy="1011689"/>
      </dsp:txXfrm>
    </dsp:sp>
    <dsp:sp modelId="{1F2759A7-F375-490A-9E6A-93F8D34ABF4F}">
      <dsp:nvSpPr>
        <dsp:cNvPr id="0" name=""/>
        <dsp:cNvSpPr/>
      </dsp:nvSpPr>
      <dsp:spPr>
        <a:xfrm rot="5400000">
          <a:off x="7727755" y="1482994"/>
          <a:ext cx="54712" cy="54712"/>
        </a:xfrm>
        <a:prstGeom prst="rightArrow">
          <a:avLst>
            <a:gd name="adj1" fmla="val 66700"/>
            <a:gd name="adj2" fmla="val 50000"/>
          </a:avLst>
        </a:prstGeom>
        <a:solidFill>
          <a:schemeClr val="accent5">
            <a:hueOff val="-25795"/>
            <a:satOff val="-18503"/>
            <a:lumOff val="-980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D131CC5-DC6A-4EC9-B215-417953766F79}">
      <dsp:nvSpPr>
        <dsp:cNvPr id="0" name=""/>
        <dsp:cNvSpPr/>
      </dsp:nvSpPr>
      <dsp:spPr>
        <a:xfrm>
          <a:off x="7129828" y="1565063"/>
          <a:ext cx="1250565" cy="2702137"/>
        </a:xfrm>
        <a:prstGeom prst="roundRect">
          <a:avLst>
            <a:gd name="adj" fmla="val 10000"/>
          </a:avLst>
        </a:prstGeom>
        <a:solidFill>
          <a:schemeClr val="accent5">
            <a:tint val="40000"/>
            <a:alpha val="90000"/>
            <a:hueOff val="39067"/>
            <a:satOff val="-16225"/>
            <a:lumOff val="-2442"/>
            <a:alphaOff val="0"/>
          </a:schemeClr>
        </a:solidFill>
        <a:ln w="25400" cap="flat" cmpd="sng" algn="ctr">
          <a:solidFill>
            <a:schemeClr val="accent5">
              <a:tint val="40000"/>
              <a:alpha val="90000"/>
              <a:hueOff val="39067"/>
              <a:satOff val="-16225"/>
              <a:lumOff val="-244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noProof="0" dirty="0" smtClean="0">
              <a:solidFill>
                <a:schemeClr val="tx1"/>
              </a:solidFill>
              <a:latin typeface="Calibri" pitchFamily="34" charset="0"/>
            </a:rPr>
            <a:t>Official introduction of the VDMC to the community</a:t>
          </a:r>
          <a:endParaRPr lang="en-US" sz="1400" kern="1200" noProof="0" dirty="0">
            <a:solidFill>
              <a:schemeClr val="tx1"/>
            </a:solidFill>
            <a:latin typeface="Calibri" pitchFamily="34" charset="0"/>
          </a:endParaRPr>
        </a:p>
      </dsp:txBody>
      <dsp:txXfrm>
        <a:off x="7166456" y="1601691"/>
        <a:ext cx="1177309" cy="262888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2746E2-FA91-4709-90A5-9357A375EE68}">
      <dsp:nvSpPr>
        <dsp:cNvPr id="0" name=""/>
        <dsp:cNvSpPr/>
      </dsp:nvSpPr>
      <dsp:spPr>
        <a:xfrm>
          <a:off x="782" y="1330628"/>
          <a:ext cx="2260822" cy="1864705"/>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l" defTabSz="800100">
            <a:lnSpc>
              <a:spcPct val="90000"/>
            </a:lnSpc>
            <a:spcBef>
              <a:spcPct val="0"/>
            </a:spcBef>
            <a:spcAft>
              <a:spcPct val="15000"/>
            </a:spcAft>
            <a:buChar char="••"/>
          </a:pPr>
          <a:r>
            <a:rPr lang="en-US" sz="1800" kern="1200" noProof="0" dirty="0" smtClean="0">
              <a:solidFill>
                <a:schemeClr val="tx1"/>
              </a:solidFill>
              <a:latin typeface="Calibri" pitchFamily="34" charset="0"/>
            </a:rPr>
            <a:t>Identification of potential members of the SDMC</a:t>
          </a:r>
          <a:endParaRPr lang="en-US" sz="1800" kern="1200" noProof="0" dirty="0">
            <a:solidFill>
              <a:schemeClr val="tx1"/>
            </a:solidFill>
            <a:latin typeface="Calibri" pitchFamily="34" charset="0"/>
          </a:endParaRPr>
        </a:p>
      </dsp:txBody>
      <dsp:txXfrm>
        <a:off x="43694" y="1373540"/>
        <a:ext cx="2174998" cy="1379301"/>
      </dsp:txXfrm>
    </dsp:sp>
    <dsp:sp modelId="{AC65E6C2-59DF-431D-B8F8-D16EC997FF40}">
      <dsp:nvSpPr>
        <dsp:cNvPr id="0" name=""/>
        <dsp:cNvSpPr/>
      </dsp:nvSpPr>
      <dsp:spPr>
        <a:xfrm>
          <a:off x="1279934" y="1805736"/>
          <a:ext cx="2447481" cy="2447481"/>
        </a:xfrm>
        <a:prstGeom prst="leftCircularArrow">
          <a:avLst>
            <a:gd name="adj1" fmla="val 2969"/>
            <a:gd name="adj2" fmla="val 363730"/>
            <a:gd name="adj3" fmla="val 2139241"/>
            <a:gd name="adj4" fmla="val 9024489"/>
            <a:gd name="adj5" fmla="val 3463"/>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4C828A18-0617-4BCD-A602-D95E5A1CA5BA}">
      <dsp:nvSpPr>
        <dsp:cNvPr id="0" name=""/>
        <dsp:cNvSpPr/>
      </dsp:nvSpPr>
      <dsp:spPr>
        <a:xfrm>
          <a:off x="503186" y="2795754"/>
          <a:ext cx="2009619" cy="799159"/>
        </a:xfrm>
        <a:prstGeom prst="roundRect">
          <a:avLst>
            <a:gd name="adj" fmla="val 10000"/>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US" sz="1800" kern="1200" noProof="0" smtClean="0">
              <a:solidFill>
                <a:schemeClr val="tx1"/>
              </a:solidFill>
              <a:latin typeface="Calibri" pitchFamily="34" charset="0"/>
            </a:rPr>
            <a:t>Consultations with target school authorities</a:t>
          </a:r>
          <a:endParaRPr lang="en-US" sz="1800" kern="1200" noProof="0" dirty="0" smtClean="0">
            <a:solidFill>
              <a:schemeClr val="tx1"/>
            </a:solidFill>
            <a:latin typeface="Calibri" pitchFamily="34" charset="0"/>
          </a:endParaRPr>
        </a:p>
      </dsp:txBody>
      <dsp:txXfrm>
        <a:off x="526593" y="2819161"/>
        <a:ext cx="1962805" cy="752345"/>
      </dsp:txXfrm>
    </dsp:sp>
    <dsp:sp modelId="{4B28753C-2E20-4973-BBC5-EEB98AB2F219}">
      <dsp:nvSpPr>
        <dsp:cNvPr id="0" name=""/>
        <dsp:cNvSpPr/>
      </dsp:nvSpPr>
      <dsp:spPr>
        <a:xfrm>
          <a:off x="2858787" y="1330628"/>
          <a:ext cx="2260822" cy="1864705"/>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l" defTabSz="800100">
            <a:lnSpc>
              <a:spcPct val="90000"/>
            </a:lnSpc>
            <a:spcBef>
              <a:spcPct val="0"/>
            </a:spcBef>
            <a:spcAft>
              <a:spcPct val="15000"/>
            </a:spcAft>
            <a:buChar char="••"/>
          </a:pPr>
          <a:r>
            <a:rPr lang="en-US" sz="1800" kern="1200" noProof="0" dirty="0" smtClean="0">
              <a:solidFill>
                <a:schemeClr val="tx1"/>
              </a:solidFill>
              <a:latin typeface="Calibri" pitchFamily="34" charset="0"/>
            </a:rPr>
            <a:t>Official acceptance of SDMC membership</a:t>
          </a:r>
          <a:endParaRPr lang="en-US" sz="1800" kern="1200" noProof="0" dirty="0">
            <a:solidFill>
              <a:schemeClr val="tx1"/>
            </a:solidFill>
            <a:latin typeface="Calibri" pitchFamily="34" charset="0"/>
          </a:endParaRPr>
        </a:p>
      </dsp:txBody>
      <dsp:txXfrm>
        <a:off x="2901699" y="1773120"/>
        <a:ext cx="2174998" cy="1379301"/>
      </dsp:txXfrm>
    </dsp:sp>
    <dsp:sp modelId="{BA9363ED-ED56-45FF-8A6C-D75B36CF7141}">
      <dsp:nvSpPr>
        <dsp:cNvPr id="0" name=""/>
        <dsp:cNvSpPr/>
      </dsp:nvSpPr>
      <dsp:spPr>
        <a:xfrm>
          <a:off x="4119099" y="199631"/>
          <a:ext cx="2736364" cy="2736364"/>
        </a:xfrm>
        <a:prstGeom prst="circularArrow">
          <a:avLst>
            <a:gd name="adj1" fmla="val 2655"/>
            <a:gd name="adj2" fmla="val 322955"/>
            <a:gd name="adj3" fmla="val 19501534"/>
            <a:gd name="adj4" fmla="val 12575511"/>
            <a:gd name="adj5" fmla="val 3098"/>
          </a:avLst>
        </a:prstGeom>
        <a:solidFill>
          <a:schemeClr val="accent5">
            <a:hueOff val="-25795"/>
            <a:satOff val="-18503"/>
            <a:lumOff val="-9803"/>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E19C4F29-E704-4C79-A588-CFCFE99B8AFC}">
      <dsp:nvSpPr>
        <dsp:cNvPr id="0" name=""/>
        <dsp:cNvSpPr/>
      </dsp:nvSpPr>
      <dsp:spPr>
        <a:xfrm>
          <a:off x="3361192" y="931048"/>
          <a:ext cx="2009619" cy="799159"/>
        </a:xfrm>
        <a:prstGeom prst="roundRect">
          <a:avLst>
            <a:gd name="adj" fmla="val 10000"/>
          </a:avLst>
        </a:prstGeom>
        <a:solidFill>
          <a:schemeClr val="accent5">
            <a:hueOff val="-12897"/>
            <a:satOff val="-9251"/>
            <a:lumOff val="-4902"/>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US" sz="1800" kern="1200" noProof="0" smtClean="0">
              <a:solidFill>
                <a:schemeClr val="tx1"/>
              </a:solidFill>
              <a:latin typeface="Calibri" pitchFamily="34" charset="0"/>
            </a:rPr>
            <a:t>Confirmation of nominated members</a:t>
          </a:r>
          <a:endParaRPr lang="en-US" sz="1800" kern="1200" noProof="0" dirty="0">
            <a:solidFill>
              <a:schemeClr val="tx1"/>
            </a:solidFill>
            <a:latin typeface="Calibri" pitchFamily="34" charset="0"/>
          </a:endParaRPr>
        </a:p>
      </dsp:txBody>
      <dsp:txXfrm>
        <a:off x="3384599" y="954455"/>
        <a:ext cx="1962805" cy="752345"/>
      </dsp:txXfrm>
    </dsp:sp>
    <dsp:sp modelId="{30D433C0-6830-4F65-9E56-78572F3A47C6}">
      <dsp:nvSpPr>
        <dsp:cNvPr id="0" name=""/>
        <dsp:cNvSpPr/>
      </dsp:nvSpPr>
      <dsp:spPr>
        <a:xfrm>
          <a:off x="5716793" y="1330628"/>
          <a:ext cx="2260822" cy="1864705"/>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l" defTabSz="800100">
            <a:lnSpc>
              <a:spcPct val="90000"/>
            </a:lnSpc>
            <a:spcBef>
              <a:spcPct val="0"/>
            </a:spcBef>
            <a:spcAft>
              <a:spcPct val="15000"/>
            </a:spcAft>
            <a:buChar char="••"/>
          </a:pPr>
          <a:r>
            <a:rPr lang="en-US" sz="1800" kern="1200" noProof="0" dirty="0" smtClean="0">
              <a:solidFill>
                <a:schemeClr val="tx1"/>
              </a:solidFill>
              <a:latin typeface="Calibri" pitchFamily="34" charset="0"/>
            </a:rPr>
            <a:t>SDMC members are introduced to school as well as community</a:t>
          </a:r>
          <a:endParaRPr lang="en-US" sz="1800" kern="1200" noProof="0" dirty="0">
            <a:solidFill>
              <a:schemeClr val="tx1"/>
            </a:solidFill>
            <a:latin typeface="Calibri" pitchFamily="34" charset="0"/>
          </a:endParaRPr>
        </a:p>
      </dsp:txBody>
      <dsp:txXfrm>
        <a:off x="5759705" y="1373540"/>
        <a:ext cx="2174998" cy="1379301"/>
      </dsp:txXfrm>
    </dsp:sp>
    <dsp:sp modelId="{4FC98C72-AFAD-4D55-8F09-540792C57556}">
      <dsp:nvSpPr>
        <dsp:cNvPr id="0" name=""/>
        <dsp:cNvSpPr/>
      </dsp:nvSpPr>
      <dsp:spPr>
        <a:xfrm>
          <a:off x="6219198" y="2795754"/>
          <a:ext cx="2009619" cy="799159"/>
        </a:xfrm>
        <a:prstGeom prst="roundRect">
          <a:avLst>
            <a:gd name="adj" fmla="val 10000"/>
          </a:avLst>
        </a:prstGeom>
        <a:solidFill>
          <a:schemeClr val="accent5">
            <a:hueOff val="-25795"/>
            <a:satOff val="-18503"/>
            <a:lumOff val="-9803"/>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US" sz="1800" kern="1200" noProof="0" smtClean="0">
              <a:solidFill>
                <a:schemeClr val="tx1"/>
              </a:solidFill>
              <a:latin typeface="Calibri" pitchFamily="34" charset="0"/>
            </a:rPr>
            <a:t>Announcement of SDMC</a:t>
          </a:r>
          <a:endParaRPr lang="en-US" sz="1800" kern="1200" noProof="0" dirty="0">
            <a:solidFill>
              <a:schemeClr val="tx1"/>
            </a:solidFill>
            <a:latin typeface="Calibri" pitchFamily="34" charset="0"/>
          </a:endParaRPr>
        </a:p>
      </dsp:txBody>
      <dsp:txXfrm>
        <a:off x="6242605" y="2819161"/>
        <a:ext cx="1962805" cy="75234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7679C2-ED48-4A96-852C-555A515E8885}">
      <dsp:nvSpPr>
        <dsp:cNvPr id="0" name=""/>
        <dsp:cNvSpPr/>
      </dsp:nvSpPr>
      <dsp:spPr>
        <a:xfrm rot="16200000">
          <a:off x="925909" y="-925909"/>
          <a:ext cx="2262981" cy="4114800"/>
        </a:xfrm>
        <a:prstGeom prst="round1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a:solidFill>
                <a:sysClr val="windowText" lastClr="000000"/>
              </a:solidFill>
            </a:rPr>
            <a:t>Distinguishing what DRR related trainings have been offered in the target area</a:t>
          </a:r>
        </a:p>
      </dsp:txBody>
      <dsp:txXfrm rot="5400000">
        <a:off x="-1" y="1"/>
        <a:ext cx="4114800" cy="1697236"/>
      </dsp:txXfrm>
    </dsp:sp>
    <dsp:sp modelId="{578540A5-FEFC-4E01-9802-BC5BD75B6868}">
      <dsp:nvSpPr>
        <dsp:cNvPr id="0" name=""/>
        <dsp:cNvSpPr/>
      </dsp:nvSpPr>
      <dsp:spPr>
        <a:xfrm>
          <a:off x="4114800" y="0"/>
          <a:ext cx="4114800" cy="2262981"/>
        </a:xfrm>
        <a:prstGeom prst="round1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a:solidFill>
                <a:sysClr val="windowText" lastClr="000000"/>
              </a:solidFill>
            </a:rPr>
            <a:t>Organizing consultation meetings with key target recipients</a:t>
          </a:r>
        </a:p>
      </dsp:txBody>
      <dsp:txXfrm>
        <a:off x="4114800" y="0"/>
        <a:ext cx="4114800" cy="1697236"/>
      </dsp:txXfrm>
    </dsp:sp>
    <dsp:sp modelId="{1FD33867-35BD-4558-8735-DF286CEA5E87}">
      <dsp:nvSpPr>
        <dsp:cNvPr id="0" name=""/>
        <dsp:cNvSpPr/>
      </dsp:nvSpPr>
      <dsp:spPr>
        <a:xfrm rot="10800000">
          <a:off x="0" y="2262981"/>
          <a:ext cx="4114800" cy="2262981"/>
        </a:xfrm>
        <a:prstGeom prst="round1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a:solidFill>
                <a:sysClr val="windowText" lastClr="000000"/>
              </a:solidFill>
            </a:rPr>
            <a:t>Creating catalogue of trainings to be provided</a:t>
          </a:r>
        </a:p>
      </dsp:txBody>
      <dsp:txXfrm rot="10800000">
        <a:off x="0" y="2828726"/>
        <a:ext cx="4114800" cy="1697236"/>
      </dsp:txXfrm>
    </dsp:sp>
    <dsp:sp modelId="{A3ECC9A9-7AC3-4C2E-A004-3CC8D06B2A2D}">
      <dsp:nvSpPr>
        <dsp:cNvPr id="0" name=""/>
        <dsp:cNvSpPr/>
      </dsp:nvSpPr>
      <dsp:spPr>
        <a:xfrm rot="5400000">
          <a:off x="5040709" y="1337072"/>
          <a:ext cx="2262981" cy="4114800"/>
        </a:xfrm>
        <a:prstGeom prst="round1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a:solidFill>
                <a:sysClr val="windowText" lastClr="000000"/>
              </a:solidFill>
            </a:rPr>
            <a:t>Developing a training calendar</a:t>
          </a:r>
        </a:p>
      </dsp:txBody>
      <dsp:txXfrm rot="-5400000">
        <a:off x="4114799" y="2828726"/>
        <a:ext cx="4114800" cy="1697236"/>
      </dsp:txXfrm>
    </dsp:sp>
    <dsp:sp modelId="{F3793239-58ED-415B-93F8-FE1F6154DE8B}">
      <dsp:nvSpPr>
        <dsp:cNvPr id="0" name=""/>
        <dsp:cNvSpPr/>
      </dsp:nvSpPr>
      <dsp:spPr>
        <a:xfrm>
          <a:off x="2863398" y="1752090"/>
          <a:ext cx="2468880" cy="1131490"/>
        </a:xfrm>
        <a:prstGeom prst="roundRect">
          <a:avLst/>
        </a:prstGeom>
        <a:solidFill>
          <a:schemeClr val="accent2">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a:solidFill>
                <a:sysClr val="windowText" lastClr="000000"/>
              </a:solidFill>
            </a:rPr>
            <a:t>TNA</a:t>
          </a:r>
        </a:p>
      </dsp:txBody>
      <dsp:txXfrm>
        <a:off x="2918633" y="1807325"/>
        <a:ext cx="2358410" cy="102102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E68C72-3E1D-4EC0-8388-A0524CF26D15}">
      <dsp:nvSpPr>
        <dsp:cNvPr id="0" name=""/>
        <dsp:cNvSpPr/>
      </dsp:nvSpPr>
      <dsp:spPr>
        <a:xfrm>
          <a:off x="3374112" y="1660"/>
          <a:ext cx="5061168" cy="898904"/>
        </a:xfrm>
        <a:prstGeom prst="rightArrow">
          <a:avLst>
            <a:gd name="adj1" fmla="val 75000"/>
            <a:gd name="adj2" fmla="val 50000"/>
          </a:avLst>
        </a:prstGeom>
        <a:solidFill>
          <a:schemeClr val="accent5">
            <a:tint val="40000"/>
            <a:alpha val="90000"/>
            <a:hueOff val="0"/>
            <a:satOff val="0"/>
            <a:lumOff val="0"/>
            <a:alphaOff val="0"/>
          </a:schemeClr>
        </a:solidFill>
        <a:ln w="9525" cap="flat" cmpd="sng" algn="ctr">
          <a:solidFill>
            <a:schemeClr val="accent5">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en-US" sz="1600" kern="1200" noProof="0" smtClean="0">
              <a:solidFill>
                <a:schemeClr val="tx1"/>
              </a:solidFill>
              <a:latin typeface="Calibri" pitchFamily="34" charset="0"/>
            </a:rPr>
            <a:t>Information on specific objectives, timeframe, required data, focal persons, tasks involved, resources needed</a:t>
          </a:r>
          <a:endParaRPr lang="en-US" sz="1600" kern="1200" noProof="0" dirty="0">
            <a:solidFill>
              <a:schemeClr val="tx1"/>
            </a:solidFill>
            <a:latin typeface="Calibri" pitchFamily="34" charset="0"/>
          </a:endParaRPr>
        </a:p>
      </dsp:txBody>
      <dsp:txXfrm>
        <a:off x="3374112" y="114023"/>
        <a:ext cx="4724079" cy="674178"/>
      </dsp:txXfrm>
    </dsp:sp>
    <dsp:sp modelId="{D12DA18B-80DD-4F9E-A1E8-4D686C48F38C}">
      <dsp:nvSpPr>
        <dsp:cNvPr id="0" name=""/>
        <dsp:cNvSpPr/>
      </dsp:nvSpPr>
      <dsp:spPr>
        <a:xfrm>
          <a:off x="0" y="1660"/>
          <a:ext cx="3374112" cy="898904"/>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kern="1200" noProof="0" smtClean="0">
              <a:solidFill>
                <a:schemeClr val="tx1"/>
              </a:solidFill>
              <a:latin typeface="Calibri" pitchFamily="34" charset="0"/>
            </a:rPr>
            <a:t>Development of information package</a:t>
          </a:r>
          <a:endParaRPr lang="en-US" sz="2000" kern="1200" noProof="0" dirty="0">
            <a:solidFill>
              <a:schemeClr val="tx1"/>
            </a:solidFill>
            <a:latin typeface="Calibri" pitchFamily="34" charset="0"/>
          </a:endParaRPr>
        </a:p>
      </dsp:txBody>
      <dsp:txXfrm>
        <a:off x="43881" y="45541"/>
        <a:ext cx="3286350" cy="811142"/>
      </dsp:txXfrm>
    </dsp:sp>
    <dsp:sp modelId="{FC293CC7-F25D-4421-9655-2AFA77BB5487}">
      <dsp:nvSpPr>
        <dsp:cNvPr id="0" name=""/>
        <dsp:cNvSpPr/>
      </dsp:nvSpPr>
      <dsp:spPr>
        <a:xfrm>
          <a:off x="3374112" y="990454"/>
          <a:ext cx="5061168" cy="898904"/>
        </a:xfrm>
        <a:prstGeom prst="rightArrow">
          <a:avLst>
            <a:gd name="adj1" fmla="val 75000"/>
            <a:gd name="adj2" fmla="val 50000"/>
          </a:avLst>
        </a:prstGeom>
        <a:solidFill>
          <a:schemeClr val="accent5">
            <a:tint val="40000"/>
            <a:alpha val="90000"/>
            <a:hueOff val="9767"/>
            <a:satOff val="-4056"/>
            <a:lumOff val="-611"/>
            <a:alphaOff val="0"/>
          </a:schemeClr>
        </a:solidFill>
        <a:ln w="9525" cap="flat" cmpd="sng" algn="ctr">
          <a:solidFill>
            <a:schemeClr val="accent5">
              <a:tint val="40000"/>
              <a:alpha val="90000"/>
              <a:hueOff val="9767"/>
              <a:satOff val="-4056"/>
              <a:lumOff val="-611"/>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r>
            <a:rPr lang="en-US" sz="2000" kern="1200" noProof="0" smtClean="0">
              <a:solidFill>
                <a:schemeClr val="tx1"/>
              </a:solidFill>
              <a:latin typeface="Calibri" pitchFamily="34" charset="0"/>
            </a:rPr>
            <a:t>Solicit the involvement of VDMC in MSA exercise		</a:t>
          </a:r>
          <a:endParaRPr lang="en-US" sz="2000" kern="1200" noProof="0" dirty="0">
            <a:solidFill>
              <a:schemeClr val="tx1"/>
            </a:solidFill>
            <a:latin typeface="Calibri" pitchFamily="34" charset="0"/>
          </a:endParaRPr>
        </a:p>
      </dsp:txBody>
      <dsp:txXfrm>
        <a:off x="3374112" y="1102817"/>
        <a:ext cx="4724079" cy="674178"/>
      </dsp:txXfrm>
    </dsp:sp>
    <dsp:sp modelId="{D21A49F9-E42C-49B9-911E-F07227A8FB08}">
      <dsp:nvSpPr>
        <dsp:cNvPr id="0" name=""/>
        <dsp:cNvSpPr/>
      </dsp:nvSpPr>
      <dsp:spPr>
        <a:xfrm>
          <a:off x="0" y="990454"/>
          <a:ext cx="3374112" cy="898904"/>
        </a:xfrm>
        <a:prstGeom prst="roundRect">
          <a:avLst/>
        </a:prstGeom>
        <a:gradFill rotWithShape="0">
          <a:gsLst>
            <a:gs pos="0">
              <a:schemeClr val="accent5">
                <a:hueOff val="-6449"/>
                <a:satOff val="-4626"/>
                <a:lumOff val="-2451"/>
                <a:alphaOff val="0"/>
                <a:shade val="51000"/>
                <a:satMod val="130000"/>
              </a:schemeClr>
            </a:gs>
            <a:gs pos="80000">
              <a:schemeClr val="accent5">
                <a:hueOff val="-6449"/>
                <a:satOff val="-4626"/>
                <a:lumOff val="-2451"/>
                <a:alphaOff val="0"/>
                <a:shade val="93000"/>
                <a:satMod val="130000"/>
              </a:schemeClr>
            </a:gs>
            <a:gs pos="100000">
              <a:schemeClr val="accent5">
                <a:hueOff val="-6449"/>
                <a:satOff val="-4626"/>
                <a:lumOff val="-245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kern="1200" noProof="0" smtClean="0">
              <a:solidFill>
                <a:schemeClr val="tx1"/>
              </a:solidFill>
              <a:latin typeface="Calibri" pitchFamily="34" charset="0"/>
            </a:rPr>
            <a:t>Engaging VDMC</a:t>
          </a:r>
          <a:endParaRPr lang="en-US" sz="2000" kern="1200" noProof="0" dirty="0">
            <a:solidFill>
              <a:schemeClr val="tx1"/>
            </a:solidFill>
            <a:latin typeface="Calibri" pitchFamily="34" charset="0"/>
          </a:endParaRPr>
        </a:p>
      </dsp:txBody>
      <dsp:txXfrm>
        <a:off x="43881" y="1034335"/>
        <a:ext cx="3286350" cy="811142"/>
      </dsp:txXfrm>
    </dsp:sp>
    <dsp:sp modelId="{07FB8D6E-B89C-438F-8F2F-FE1C779B19F8}">
      <dsp:nvSpPr>
        <dsp:cNvPr id="0" name=""/>
        <dsp:cNvSpPr/>
      </dsp:nvSpPr>
      <dsp:spPr>
        <a:xfrm>
          <a:off x="3374112" y="1979249"/>
          <a:ext cx="5061168" cy="898904"/>
        </a:xfrm>
        <a:prstGeom prst="rightArrow">
          <a:avLst>
            <a:gd name="adj1" fmla="val 75000"/>
            <a:gd name="adj2" fmla="val 50000"/>
          </a:avLst>
        </a:prstGeom>
        <a:solidFill>
          <a:schemeClr val="accent5">
            <a:tint val="40000"/>
            <a:alpha val="90000"/>
            <a:hueOff val="19533"/>
            <a:satOff val="-8113"/>
            <a:lumOff val="-1221"/>
            <a:alphaOff val="0"/>
          </a:schemeClr>
        </a:solidFill>
        <a:ln w="9525" cap="flat" cmpd="sng" algn="ctr">
          <a:solidFill>
            <a:schemeClr val="accent5">
              <a:tint val="40000"/>
              <a:alpha val="90000"/>
              <a:hueOff val="19533"/>
              <a:satOff val="-8113"/>
              <a:lumOff val="-1221"/>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r>
            <a:rPr lang="en-US" sz="2000" kern="1200" noProof="0" smtClean="0">
              <a:solidFill>
                <a:schemeClr val="tx1"/>
              </a:solidFill>
              <a:latin typeface="Calibri" pitchFamily="34" charset="0"/>
            </a:rPr>
            <a:t>Approval and commitment should be obtained with the support of the VDMC</a:t>
          </a:r>
          <a:endParaRPr lang="en-US" sz="2000" kern="1200" noProof="0" dirty="0">
            <a:solidFill>
              <a:schemeClr val="tx1"/>
            </a:solidFill>
            <a:latin typeface="Calibri" pitchFamily="34" charset="0"/>
          </a:endParaRPr>
        </a:p>
      </dsp:txBody>
      <dsp:txXfrm>
        <a:off x="3374112" y="2091612"/>
        <a:ext cx="4724079" cy="674178"/>
      </dsp:txXfrm>
    </dsp:sp>
    <dsp:sp modelId="{4C2A5D9C-F1C7-49B8-B27E-0E1B294A8ED8}">
      <dsp:nvSpPr>
        <dsp:cNvPr id="0" name=""/>
        <dsp:cNvSpPr/>
      </dsp:nvSpPr>
      <dsp:spPr>
        <a:xfrm>
          <a:off x="0" y="1979249"/>
          <a:ext cx="3374112" cy="898904"/>
        </a:xfrm>
        <a:prstGeom prst="roundRect">
          <a:avLst/>
        </a:prstGeom>
        <a:gradFill rotWithShape="0">
          <a:gsLst>
            <a:gs pos="0">
              <a:schemeClr val="accent5">
                <a:hueOff val="-12897"/>
                <a:satOff val="-9251"/>
                <a:lumOff val="-4902"/>
                <a:alphaOff val="0"/>
                <a:shade val="51000"/>
                <a:satMod val="130000"/>
              </a:schemeClr>
            </a:gs>
            <a:gs pos="80000">
              <a:schemeClr val="accent5">
                <a:hueOff val="-12897"/>
                <a:satOff val="-9251"/>
                <a:lumOff val="-4902"/>
                <a:alphaOff val="0"/>
                <a:shade val="93000"/>
                <a:satMod val="130000"/>
              </a:schemeClr>
            </a:gs>
            <a:gs pos="100000">
              <a:schemeClr val="accent5">
                <a:hueOff val="-12897"/>
                <a:satOff val="-9251"/>
                <a:lumOff val="-490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kern="1200" noProof="0" dirty="0" smtClean="0">
              <a:solidFill>
                <a:schemeClr val="tx1"/>
              </a:solidFill>
              <a:latin typeface="Calibri" pitchFamily="34" charset="0"/>
            </a:rPr>
            <a:t>Approval from local authorities</a:t>
          </a:r>
          <a:endParaRPr lang="en-US" sz="2000" kern="1200" noProof="0" dirty="0">
            <a:solidFill>
              <a:schemeClr val="tx1"/>
            </a:solidFill>
            <a:latin typeface="Calibri" pitchFamily="34" charset="0"/>
          </a:endParaRPr>
        </a:p>
      </dsp:txBody>
      <dsp:txXfrm>
        <a:off x="43881" y="2023130"/>
        <a:ext cx="3286350" cy="811142"/>
      </dsp:txXfrm>
    </dsp:sp>
    <dsp:sp modelId="{0E52FC0E-425B-4D18-A0FE-FDBE24DC0D05}">
      <dsp:nvSpPr>
        <dsp:cNvPr id="0" name=""/>
        <dsp:cNvSpPr/>
      </dsp:nvSpPr>
      <dsp:spPr>
        <a:xfrm>
          <a:off x="3374112" y="2968044"/>
          <a:ext cx="5061168" cy="898904"/>
        </a:xfrm>
        <a:prstGeom prst="rightArrow">
          <a:avLst>
            <a:gd name="adj1" fmla="val 75000"/>
            <a:gd name="adj2" fmla="val 50000"/>
          </a:avLst>
        </a:prstGeom>
        <a:solidFill>
          <a:schemeClr val="accent5">
            <a:tint val="40000"/>
            <a:alpha val="90000"/>
            <a:hueOff val="29300"/>
            <a:satOff val="-12169"/>
            <a:lumOff val="-1832"/>
            <a:alphaOff val="0"/>
          </a:schemeClr>
        </a:solidFill>
        <a:ln w="9525" cap="flat" cmpd="sng" algn="ctr">
          <a:solidFill>
            <a:schemeClr val="accent5">
              <a:tint val="40000"/>
              <a:alpha val="90000"/>
              <a:hueOff val="29300"/>
              <a:satOff val="-12169"/>
              <a:lumOff val="-1832"/>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r>
            <a:rPr lang="en-US" sz="2000" kern="1200" noProof="0" smtClean="0">
              <a:solidFill>
                <a:schemeClr val="tx1"/>
              </a:solidFill>
              <a:latin typeface="Calibri" pitchFamily="34" charset="0"/>
            </a:rPr>
            <a:t>Mixture of RCVs, community members, VDMC members &amp; subject specialists</a:t>
          </a:r>
          <a:endParaRPr lang="en-US" sz="2000" kern="1200" noProof="0" dirty="0">
            <a:solidFill>
              <a:schemeClr val="tx1"/>
            </a:solidFill>
            <a:latin typeface="Calibri" pitchFamily="34" charset="0"/>
          </a:endParaRPr>
        </a:p>
      </dsp:txBody>
      <dsp:txXfrm>
        <a:off x="3374112" y="3080407"/>
        <a:ext cx="4724079" cy="674178"/>
      </dsp:txXfrm>
    </dsp:sp>
    <dsp:sp modelId="{48B53811-41A1-46C2-8233-75FAB44871A0}">
      <dsp:nvSpPr>
        <dsp:cNvPr id="0" name=""/>
        <dsp:cNvSpPr/>
      </dsp:nvSpPr>
      <dsp:spPr>
        <a:xfrm>
          <a:off x="0" y="2968044"/>
          <a:ext cx="3374112" cy="898904"/>
        </a:xfrm>
        <a:prstGeom prst="roundRect">
          <a:avLst/>
        </a:prstGeom>
        <a:gradFill rotWithShape="0">
          <a:gsLst>
            <a:gs pos="0">
              <a:schemeClr val="accent5">
                <a:hueOff val="-19346"/>
                <a:satOff val="-13877"/>
                <a:lumOff val="-7352"/>
                <a:alphaOff val="0"/>
                <a:shade val="51000"/>
                <a:satMod val="130000"/>
              </a:schemeClr>
            </a:gs>
            <a:gs pos="80000">
              <a:schemeClr val="accent5">
                <a:hueOff val="-19346"/>
                <a:satOff val="-13877"/>
                <a:lumOff val="-7352"/>
                <a:alphaOff val="0"/>
                <a:shade val="93000"/>
                <a:satMod val="130000"/>
              </a:schemeClr>
            </a:gs>
            <a:gs pos="100000">
              <a:schemeClr val="accent5">
                <a:hueOff val="-19346"/>
                <a:satOff val="-13877"/>
                <a:lumOff val="-735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kern="1200" noProof="0" smtClean="0">
              <a:solidFill>
                <a:schemeClr val="tx1"/>
              </a:solidFill>
              <a:latin typeface="Calibri" pitchFamily="34" charset="0"/>
            </a:rPr>
            <a:t>Formation of MSA Team</a:t>
          </a:r>
          <a:endParaRPr lang="en-US" sz="2000" kern="1200" noProof="0" dirty="0">
            <a:solidFill>
              <a:schemeClr val="tx1"/>
            </a:solidFill>
            <a:latin typeface="Calibri" pitchFamily="34" charset="0"/>
          </a:endParaRPr>
        </a:p>
      </dsp:txBody>
      <dsp:txXfrm>
        <a:off x="43881" y="3011925"/>
        <a:ext cx="3286350" cy="811142"/>
      </dsp:txXfrm>
    </dsp:sp>
    <dsp:sp modelId="{1EDDC4F6-9AFF-46B3-ADA5-BA494D2FFD1B}">
      <dsp:nvSpPr>
        <dsp:cNvPr id="0" name=""/>
        <dsp:cNvSpPr/>
      </dsp:nvSpPr>
      <dsp:spPr>
        <a:xfrm>
          <a:off x="3374112" y="3956838"/>
          <a:ext cx="5061168" cy="898904"/>
        </a:xfrm>
        <a:prstGeom prst="rightArrow">
          <a:avLst>
            <a:gd name="adj1" fmla="val 75000"/>
            <a:gd name="adj2" fmla="val 50000"/>
          </a:avLst>
        </a:prstGeom>
        <a:solidFill>
          <a:schemeClr val="accent5">
            <a:tint val="40000"/>
            <a:alpha val="90000"/>
            <a:hueOff val="39067"/>
            <a:satOff val="-16225"/>
            <a:lumOff val="-2442"/>
            <a:alphaOff val="0"/>
          </a:schemeClr>
        </a:solidFill>
        <a:ln w="9525" cap="flat" cmpd="sng" algn="ctr">
          <a:solidFill>
            <a:schemeClr val="accent5">
              <a:tint val="40000"/>
              <a:alpha val="90000"/>
              <a:hueOff val="39067"/>
              <a:satOff val="-16225"/>
              <a:lumOff val="-2442"/>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r>
            <a:rPr lang="en-US" sz="2000" kern="1200" noProof="0" dirty="0" smtClean="0">
              <a:solidFill>
                <a:schemeClr val="tx1"/>
              </a:solidFill>
              <a:latin typeface="Calibri" pitchFamily="34" charset="0"/>
            </a:rPr>
            <a:t>Field Session including field exercise to gather data</a:t>
          </a:r>
          <a:endParaRPr lang="en-US" sz="2000" kern="1200" noProof="0" dirty="0">
            <a:solidFill>
              <a:schemeClr val="tx1"/>
            </a:solidFill>
            <a:latin typeface="Calibri" pitchFamily="34" charset="0"/>
          </a:endParaRPr>
        </a:p>
      </dsp:txBody>
      <dsp:txXfrm>
        <a:off x="3374112" y="4069201"/>
        <a:ext cx="4724079" cy="674178"/>
      </dsp:txXfrm>
    </dsp:sp>
    <dsp:sp modelId="{DCD41267-6F07-4E15-81F9-44E5B4D8ADA1}">
      <dsp:nvSpPr>
        <dsp:cNvPr id="0" name=""/>
        <dsp:cNvSpPr/>
      </dsp:nvSpPr>
      <dsp:spPr>
        <a:xfrm>
          <a:off x="0" y="3956838"/>
          <a:ext cx="3374112" cy="898904"/>
        </a:xfrm>
        <a:prstGeom prst="roundRect">
          <a:avLst/>
        </a:prstGeom>
        <a:gradFill rotWithShape="0">
          <a:gsLst>
            <a:gs pos="0">
              <a:schemeClr val="accent5">
                <a:hueOff val="-25795"/>
                <a:satOff val="-18503"/>
                <a:lumOff val="-9803"/>
                <a:alphaOff val="0"/>
                <a:shade val="51000"/>
                <a:satMod val="130000"/>
              </a:schemeClr>
            </a:gs>
            <a:gs pos="80000">
              <a:schemeClr val="accent5">
                <a:hueOff val="-25795"/>
                <a:satOff val="-18503"/>
                <a:lumOff val="-9803"/>
                <a:alphaOff val="0"/>
                <a:shade val="93000"/>
                <a:satMod val="130000"/>
              </a:schemeClr>
            </a:gs>
            <a:gs pos="100000">
              <a:schemeClr val="accent5">
                <a:hueOff val="-25795"/>
                <a:satOff val="-18503"/>
                <a:lumOff val="-980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kern="1200" noProof="0" smtClean="0">
              <a:solidFill>
                <a:schemeClr val="tx1"/>
              </a:solidFill>
              <a:latin typeface="Calibri" pitchFamily="34" charset="0"/>
            </a:rPr>
            <a:t>Training the MSA team</a:t>
          </a:r>
          <a:endParaRPr lang="en-US" sz="2000" kern="1200" noProof="0" dirty="0">
            <a:solidFill>
              <a:schemeClr val="tx1"/>
            </a:solidFill>
            <a:latin typeface="Calibri" pitchFamily="34" charset="0"/>
          </a:endParaRPr>
        </a:p>
      </dsp:txBody>
      <dsp:txXfrm>
        <a:off x="43881" y="4000719"/>
        <a:ext cx="3286350" cy="81114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E1D704-DDB5-4FAE-AFCF-38E017D4BB8C}">
      <dsp:nvSpPr>
        <dsp:cNvPr id="0" name=""/>
        <dsp:cNvSpPr/>
      </dsp:nvSpPr>
      <dsp:spPr>
        <a:xfrm>
          <a:off x="0" y="4900241"/>
          <a:ext cx="9144000" cy="357494"/>
        </a:xfrm>
        <a:prstGeom prst="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tx1"/>
              </a:solidFill>
              <a:latin typeface="Calibri" pitchFamily="34" charset="0"/>
            </a:rPr>
            <a:t>Finalizing the plan</a:t>
          </a:r>
        </a:p>
      </dsp:txBody>
      <dsp:txXfrm>
        <a:off x="0" y="4900241"/>
        <a:ext cx="9144000" cy="357494"/>
      </dsp:txXfrm>
    </dsp:sp>
    <dsp:sp modelId="{0B5B4A57-9B61-4A30-9710-931FB709AF2F}">
      <dsp:nvSpPr>
        <dsp:cNvPr id="0" name=""/>
        <dsp:cNvSpPr/>
      </dsp:nvSpPr>
      <dsp:spPr>
        <a:xfrm rot="10800000">
          <a:off x="0" y="4355776"/>
          <a:ext cx="9144000" cy="549826"/>
        </a:xfrm>
        <a:prstGeom prst="upArrowCallout">
          <a:avLst/>
        </a:prstGeom>
        <a:solidFill>
          <a:schemeClr val="accent5">
            <a:hueOff val="-2866"/>
            <a:satOff val="-2056"/>
            <a:lumOff val="-1089"/>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smtClean="0">
              <a:solidFill>
                <a:schemeClr val="tx1"/>
              </a:solidFill>
              <a:latin typeface="Calibri" pitchFamily="34" charset="0"/>
            </a:rPr>
            <a:t>Identification of opposing elements</a:t>
          </a:r>
          <a:endParaRPr lang="en-US" sz="2400" kern="1200" dirty="0">
            <a:solidFill>
              <a:schemeClr val="tx1"/>
            </a:solidFill>
            <a:latin typeface="Calibri" pitchFamily="34" charset="0"/>
          </a:endParaRPr>
        </a:p>
      </dsp:txBody>
      <dsp:txXfrm rot="10800000">
        <a:off x="0" y="4355776"/>
        <a:ext cx="9144000" cy="357260"/>
      </dsp:txXfrm>
    </dsp:sp>
    <dsp:sp modelId="{3FB6C6AD-BDD7-4A2D-864E-D573631112CC}">
      <dsp:nvSpPr>
        <dsp:cNvPr id="0" name=""/>
        <dsp:cNvSpPr/>
      </dsp:nvSpPr>
      <dsp:spPr>
        <a:xfrm rot="10800000">
          <a:off x="0" y="3811312"/>
          <a:ext cx="9144000" cy="549826"/>
        </a:xfrm>
        <a:prstGeom prst="upArrowCallout">
          <a:avLst/>
        </a:prstGeom>
        <a:solidFill>
          <a:schemeClr val="accent5">
            <a:hueOff val="-5732"/>
            <a:satOff val="-4112"/>
            <a:lumOff val="-2178"/>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smtClean="0">
              <a:solidFill>
                <a:schemeClr val="tx1"/>
              </a:solidFill>
              <a:latin typeface="Calibri" pitchFamily="34" charset="0"/>
            </a:rPr>
            <a:t>Development of operational procedures</a:t>
          </a:r>
          <a:endParaRPr lang="en-US" sz="2400" kern="1200" dirty="0">
            <a:solidFill>
              <a:schemeClr val="tx1"/>
            </a:solidFill>
            <a:latin typeface="Calibri" pitchFamily="34" charset="0"/>
          </a:endParaRPr>
        </a:p>
      </dsp:txBody>
      <dsp:txXfrm rot="10800000">
        <a:off x="0" y="3811312"/>
        <a:ext cx="9144000" cy="357260"/>
      </dsp:txXfrm>
    </dsp:sp>
    <dsp:sp modelId="{ED776B20-6EDA-4507-A8F7-70764620040B}">
      <dsp:nvSpPr>
        <dsp:cNvPr id="0" name=""/>
        <dsp:cNvSpPr/>
      </dsp:nvSpPr>
      <dsp:spPr>
        <a:xfrm rot="10800000">
          <a:off x="0" y="3266848"/>
          <a:ext cx="9144000" cy="549826"/>
        </a:xfrm>
        <a:prstGeom prst="upArrowCallout">
          <a:avLst/>
        </a:prstGeom>
        <a:solidFill>
          <a:schemeClr val="accent5">
            <a:hueOff val="-8598"/>
            <a:satOff val="-6168"/>
            <a:lumOff val="-3268"/>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smtClean="0">
              <a:solidFill>
                <a:schemeClr val="tx1"/>
              </a:solidFill>
              <a:latin typeface="Calibri" pitchFamily="34" charset="0"/>
            </a:rPr>
            <a:t>Defining the timeline</a:t>
          </a:r>
          <a:endParaRPr lang="en-US" sz="2400" kern="1200" dirty="0">
            <a:solidFill>
              <a:schemeClr val="tx1"/>
            </a:solidFill>
            <a:latin typeface="Calibri" pitchFamily="34" charset="0"/>
          </a:endParaRPr>
        </a:p>
      </dsp:txBody>
      <dsp:txXfrm rot="10800000">
        <a:off x="0" y="3266848"/>
        <a:ext cx="9144000" cy="357260"/>
      </dsp:txXfrm>
    </dsp:sp>
    <dsp:sp modelId="{A72855E8-1A08-45B3-AF1A-99B627B5486C}">
      <dsp:nvSpPr>
        <dsp:cNvPr id="0" name=""/>
        <dsp:cNvSpPr/>
      </dsp:nvSpPr>
      <dsp:spPr>
        <a:xfrm rot="10800000">
          <a:off x="0" y="2722384"/>
          <a:ext cx="9144000" cy="549826"/>
        </a:xfrm>
        <a:prstGeom prst="upArrowCallout">
          <a:avLst/>
        </a:prstGeom>
        <a:solidFill>
          <a:schemeClr val="accent5">
            <a:hueOff val="-11464"/>
            <a:satOff val="-8224"/>
            <a:lumOff val="-4357"/>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smtClean="0">
              <a:solidFill>
                <a:schemeClr val="tx1"/>
              </a:solidFill>
              <a:latin typeface="Calibri" pitchFamily="34" charset="0"/>
            </a:rPr>
            <a:t>Assigning roles &amp; responsibilities</a:t>
          </a:r>
          <a:endParaRPr lang="en-US" sz="2400" kern="1200" dirty="0">
            <a:solidFill>
              <a:schemeClr val="tx1"/>
            </a:solidFill>
            <a:latin typeface="Calibri" pitchFamily="34" charset="0"/>
          </a:endParaRPr>
        </a:p>
      </dsp:txBody>
      <dsp:txXfrm rot="10800000">
        <a:off x="0" y="2722384"/>
        <a:ext cx="9144000" cy="357260"/>
      </dsp:txXfrm>
    </dsp:sp>
    <dsp:sp modelId="{6D94F467-680F-4538-966D-3AB78CA98CAE}">
      <dsp:nvSpPr>
        <dsp:cNvPr id="0" name=""/>
        <dsp:cNvSpPr/>
      </dsp:nvSpPr>
      <dsp:spPr>
        <a:xfrm rot="10800000">
          <a:off x="0" y="2177920"/>
          <a:ext cx="9144000" cy="549826"/>
        </a:xfrm>
        <a:prstGeom prst="upArrowCallout">
          <a:avLst/>
        </a:prstGeom>
        <a:solidFill>
          <a:schemeClr val="accent5">
            <a:hueOff val="-14331"/>
            <a:satOff val="-10279"/>
            <a:lumOff val="-5446"/>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smtClean="0">
              <a:solidFill>
                <a:schemeClr val="tx1"/>
              </a:solidFill>
              <a:latin typeface="Calibri" pitchFamily="34" charset="0"/>
            </a:rPr>
            <a:t>Determination of required resources</a:t>
          </a:r>
          <a:endParaRPr lang="en-US" sz="2400" kern="1200" dirty="0">
            <a:solidFill>
              <a:schemeClr val="tx1"/>
            </a:solidFill>
            <a:latin typeface="Calibri" pitchFamily="34" charset="0"/>
          </a:endParaRPr>
        </a:p>
      </dsp:txBody>
      <dsp:txXfrm rot="10800000">
        <a:off x="0" y="2177920"/>
        <a:ext cx="9144000" cy="357260"/>
      </dsp:txXfrm>
    </dsp:sp>
    <dsp:sp modelId="{405644C0-1DF7-45B7-AC32-B134C93E7D3F}">
      <dsp:nvSpPr>
        <dsp:cNvPr id="0" name=""/>
        <dsp:cNvSpPr/>
      </dsp:nvSpPr>
      <dsp:spPr>
        <a:xfrm rot="10800000">
          <a:off x="0" y="1633456"/>
          <a:ext cx="9144000" cy="549826"/>
        </a:xfrm>
        <a:prstGeom prst="upArrowCallout">
          <a:avLst/>
        </a:prstGeom>
        <a:solidFill>
          <a:schemeClr val="accent5">
            <a:hueOff val="-17197"/>
            <a:satOff val="-12335"/>
            <a:lumOff val="-6535"/>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tx1"/>
              </a:solidFill>
              <a:latin typeface="Calibri" pitchFamily="34" charset="0"/>
            </a:rPr>
            <a:t>Devising of risk reduction measures</a:t>
          </a:r>
        </a:p>
      </dsp:txBody>
      <dsp:txXfrm rot="10800000">
        <a:off x="0" y="1633456"/>
        <a:ext cx="9144000" cy="357260"/>
      </dsp:txXfrm>
    </dsp:sp>
    <dsp:sp modelId="{4210237D-6C8D-4573-B0C7-4F78E8F222DE}">
      <dsp:nvSpPr>
        <dsp:cNvPr id="0" name=""/>
        <dsp:cNvSpPr/>
      </dsp:nvSpPr>
      <dsp:spPr>
        <a:xfrm rot="10800000">
          <a:off x="0" y="1088992"/>
          <a:ext cx="9144000" cy="549826"/>
        </a:xfrm>
        <a:prstGeom prst="upArrowCallout">
          <a:avLst/>
        </a:prstGeom>
        <a:solidFill>
          <a:schemeClr val="accent5">
            <a:hueOff val="-20063"/>
            <a:satOff val="-14391"/>
            <a:lumOff val="-7625"/>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smtClean="0">
              <a:solidFill>
                <a:schemeClr val="tx1"/>
              </a:solidFill>
              <a:latin typeface="Calibri" pitchFamily="34" charset="0"/>
            </a:rPr>
            <a:t>Formation of sub-teams/groups</a:t>
          </a:r>
          <a:endParaRPr lang="en-US" sz="2400" kern="1200" dirty="0">
            <a:solidFill>
              <a:schemeClr val="tx1"/>
            </a:solidFill>
            <a:latin typeface="Calibri" pitchFamily="34" charset="0"/>
          </a:endParaRPr>
        </a:p>
      </dsp:txBody>
      <dsp:txXfrm rot="10800000">
        <a:off x="0" y="1088992"/>
        <a:ext cx="9144000" cy="357260"/>
      </dsp:txXfrm>
    </dsp:sp>
    <dsp:sp modelId="{F007AD95-794C-4DBA-8E1D-0C19A5DBE5CF}">
      <dsp:nvSpPr>
        <dsp:cNvPr id="0" name=""/>
        <dsp:cNvSpPr/>
      </dsp:nvSpPr>
      <dsp:spPr>
        <a:xfrm rot="10800000">
          <a:off x="0" y="544528"/>
          <a:ext cx="9144000" cy="549826"/>
        </a:xfrm>
        <a:prstGeom prst="upArrowCallout">
          <a:avLst/>
        </a:prstGeom>
        <a:solidFill>
          <a:schemeClr val="accent5">
            <a:hueOff val="-22929"/>
            <a:satOff val="-16447"/>
            <a:lumOff val="-8714"/>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smtClean="0">
              <a:solidFill>
                <a:schemeClr val="tx1"/>
              </a:solidFill>
              <a:latin typeface="Calibri" pitchFamily="34" charset="0"/>
            </a:rPr>
            <a:t>Formulation of objectives of the plan</a:t>
          </a:r>
          <a:endParaRPr lang="en-US" sz="2400" kern="1200" dirty="0">
            <a:solidFill>
              <a:schemeClr val="tx1"/>
            </a:solidFill>
            <a:latin typeface="Calibri" pitchFamily="34" charset="0"/>
          </a:endParaRPr>
        </a:p>
      </dsp:txBody>
      <dsp:txXfrm rot="10800000">
        <a:off x="0" y="544528"/>
        <a:ext cx="9144000" cy="357260"/>
      </dsp:txXfrm>
    </dsp:sp>
    <dsp:sp modelId="{24DCEECD-007A-4112-8BAE-7EDD6D2214F8}">
      <dsp:nvSpPr>
        <dsp:cNvPr id="0" name=""/>
        <dsp:cNvSpPr/>
      </dsp:nvSpPr>
      <dsp:spPr>
        <a:xfrm rot="10800000">
          <a:off x="0" y="64"/>
          <a:ext cx="9144000" cy="549826"/>
        </a:xfrm>
        <a:prstGeom prst="upArrowCallout">
          <a:avLst/>
        </a:prstGeom>
        <a:solidFill>
          <a:schemeClr val="accent5">
            <a:hueOff val="-25795"/>
            <a:satOff val="-18503"/>
            <a:lumOff val="-9803"/>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tx1"/>
              </a:solidFill>
              <a:latin typeface="Calibri" pitchFamily="34" charset="0"/>
            </a:rPr>
            <a:t>Engaging the community in the action planning process</a:t>
          </a:r>
          <a:endParaRPr lang="en-US" sz="2400" kern="1200" dirty="0">
            <a:solidFill>
              <a:schemeClr val="tx1"/>
            </a:solidFill>
            <a:latin typeface="Calibri" pitchFamily="34" charset="0"/>
          </a:endParaRPr>
        </a:p>
      </dsp:txBody>
      <dsp:txXfrm rot="10800000">
        <a:off x="0" y="64"/>
        <a:ext cx="9144000" cy="35726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A9002A-B0C5-41BA-9875-9DF08E52FABF}">
      <dsp:nvSpPr>
        <dsp:cNvPr id="0" name=""/>
        <dsp:cNvSpPr/>
      </dsp:nvSpPr>
      <dsp:spPr>
        <a:xfrm>
          <a:off x="651509" y="0"/>
          <a:ext cx="7383780" cy="4754563"/>
        </a:xfrm>
        <a:prstGeom prst="rightArrow">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18B5D4F-A663-4DF3-AC1E-A333E5205614}">
      <dsp:nvSpPr>
        <dsp:cNvPr id="0" name=""/>
        <dsp:cNvSpPr/>
      </dsp:nvSpPr>
      <dsp:spPr>
        <a:xfrm>
          <a:off x="106" y="1426368"/>
          <a:ext cx="1271207" cy="1901825"/>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tx1"/>
              </a:solidFill>
              <a:latin typeface="Calibri" pitchFamily="34" charset="0"/>
            </a:rPr>
            <a:t>Assignment of Tasks</a:t>
          </a:r>
          <a:endParaRPr lang="en-US" sz="1600" kern="1200" dirty="0">
            <a:solidFill>
              <a:schemeClr val="tx1"/>
            </a:solidFill>
            <a:latin typeface="Calibri" pitchFamily="34" charset="0"/>
          </a:endParaRPr>
        </a:p>
      </dsp:txBody>
      <dsp:txXfrm>
        <a:off x="62161" y="1488423"/>
        <a:ext cx="1147097" cy="1777715"/>
      </dsp:txXfrm>
    </dsp:sp>
    <dsp:sp modelId="{A6553210-2941-47C5-9773-A4D08BDB8FF3}">
      <dsp:nvSpPr>
        <dsp:cNvPr id="0" name=""/>
        <dsp:cNvSpPr/>
      </dsp:nvSpPr>
      <dsp:spPr>
        <a:xfrm>
          <a:off x="1483182" y="1426368"/>
          <a:ext cx="1271207" cy="1901825"/>
        </a:xfrm>
        <a:prstGeom prst="roundRect">
          <a:avLst/>
        </a:prstGeom>
        <a:solidFill>
          <a:schemeClr val="accent5">
            <a:hueOff val="-5159"/>
            <a:satOff val="-3701"/>
            <a:lumOff val="-196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tx1"/>
              </a:solidFill>
              <a:latin typeface="Calibri" pitchFamily="34" charset="0"/>
            </a:rPr>
            <a:t>Capacity Building</a:t>
          </a:r>
          <a:endParaRPr lang="en-US" sz="1600" kern="1200" dirty="0">
            <a:solidFill>
              <a:schemeClr val="tx1"/>
            </a:solidFill>
            <a:latin typeface="Calibri" pitchFamily="34" charset="0"/>
          </a:endParaRPr>
        </a:p>
      </dsp:txBody>
      <dsp:txXfrm>
        <a:off x="1545237" y="1488423"/>
        <a:ext cx="1147097" cy="1777715"/>
      </dsp:txXfrm>
    </dsp:sp>
    <dsp:sp modelId="{BE092482-357E-4349-9E8B-04A72712D6F1}">
      <dsp:nvSpPr>
        <dsp:cNvPr id="0" name=""/>
        <dsp:cNvSpPr/>
      </dsp:nvSpPr>
      <dsp:spPr>
        <a:xfrm>
          <a:off x="2966258" y="1426368"/>
          <a:ext cx="1271207" cy="1901825"/>
        </a:xfrm>
        <a:prstGeom prst="roundRect">
          <a:avLst/>
        </a:prstGeom>
        <a:solidFill>
          <a:schemeClr val="accent5">
            <a:hueOff val="-10318"/>
            <a:satOff val="-7401"/>
            <a:lumOff val="-392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err="1" smtClean="0">
              <a:solidFill>
                <a:schemeClr val="tx1"/>
              </a:solidFill>
              <a:latin typeface="Calibri" pitchFamily="34" charset="0"/>
            </a:rPr>
            <a:t>Mobiliza-tion</a:t>
          </a:r>
          <a:r>
            <a:rPr lang="en-US" sz="1600" kern="1200" dirty="0" smtClean="0">
              <a:solidFill>
                <a:schemeClr val="tx1"/>
              </a:solidFill>
              <a:latin typeface="Calibri" pitchFamily="34" charset="0"/>
            </a:rPr>
            <a:t> of Resources</a:t>
          </a:r>
          <a:endParaRPr lang="en-US" sz="1600" kern="1200" dirty="0">
            <a:solidFill>
              <a:schemeClr val="tx1"/>
            </a:solidFill>
            <a:latin typeface="Calibri" pitchFamily="34" charset="0"/>
          </a:endParaRPr>
        </a:p>
      </dsp:txBody>
      <dsp:txXfrm>
        <a:off x="3028313" y="1488423"/>
        <a:ext cx="1147097" cy="1777715"/>
      </dsp:txXfrm>
    </dsp:sp>
    <dsp:sp modelId="{E6464F51-FD87-47B9-B767-49215D209F4E}">
      <dsp:nvSpPr>
        <dsp:cNvPr id="0" name=""/>
        <dsp:cNvSpPr/>
      </dsp:nvSpPr>
      <dsp:spPr>
        <a:xfrm>
          <a:off x="4449333" y="1426368"/>
          <a:ext cx="1271207" cy="1901825"/>
        </a:xfrm>
        <a:prstGeom prst="roundRect">
          <a:avLst/>
        </a:prstGeom>
        <a:solidFill>
          <a:schemeClr val="accent5">
            <a:hueOff val="-15477"/>
            <a:satOff val="-11102"/>
            <a:lumOff val="-588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err="1" smtClean="0">
              <a:solidFill>
                <a:schemeClr val="tx1"/>
              </a:solidFill>
              <a:latin typeface="Calibri" pitchFamily="34" charset="0"/>
            </a:rPr>
            <a:t>Implemen-tation</a:t>
          </a:r>
          <a:r>
            <a:rPr lang="en-US" sz="1600" kern="1200" dirty="0" smtClean="0">
              <a:solidFill>
                <a:schemeClr val="tx1"/>
              </a:solidFill>
              <a:latin typeface="Calibri" pitchFamily="34" charset="0"/>
            </a:rPr>
            <a:t> of Activities</a:t>
          </a:r>
          <a:endParaRPr lang="en-US" sz="1600" kern="1200" dirty="0">
            <a:solidFill>
              <a:schemeClr val="tx1"/>
            </a:solidFill>
            <a:latin typeface="Calibri" pitchFamily="34" charset="0"/>
          </a:endParaRPr>
        </a:p>
      </dsp:txBody>
      <dsp:txXfrm>
        <a:off x="4511388" y="1488423"/>
        <a:ext cx="1147097" cy="1777715"/>
      </dsp:txXfrm>
    </dsp:sp>
    <dsp:sp modelId="{4CA6F68E-F232-4714-BCA6-2E7D40BB3C2E}">
      <dsp:nvSpPr>
        <dsp:cNvPr id="0" name=""/>
        <dsp:cNvSpPr/>
      </dsp:nvSpPr>
      <dsp:spPr>
        <a:xfrm>
          <a:off x="5932409" y="1426368"/>
          <a:ext cx="1271207" cy="1901825"/>
        </a:xfrm>
        <a:prstGeom prst="roundRect">
          <a:avLst/>
        </a:prstGeom>
        <a:solidFill>
          <a:schemeClr val="accent5">
            <a:hueOff val="-20636"/>
            <a:satOff val="-14802"/>
            <a:lumOff val="-784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tx1"/>
              </a:solidFill>
              <a:latin typeface="Calibri" pitchFamily="34" charset="0"/>
            </a:rPr>
            <a:t>M&amp;E</a:t>
          </a:r>
          <a:endParaRPr lang="en-US" sz="1600" kern="1200" dirty="0">
            <a:solidFill>
              <a:schemeClr val="tx1"/>
            </a:solidFill>
            <a:latin typeface="Calibri" pitchFamily="34" charset="0"/>
          </a:endParaRPr>
        </a:p>
      </dsp:txBody>
      <dsp:txXfrm>
        <a:off x="5994464" y="1488423"/>
        <a:ext cx="1147097" cy="1777715"/>
      </dsp:txXfrm>
    </dsp:sp>
    <dsp:sp modelId="{A6052F76-1A3A-4F46-A8CA-FDBD3733AE61}">
      <dsp:nvSpPr>
        <dsp:cNvPr id="0" name=""/>
        <dsp:cNvSpPr/>
      </dsp:nvSpPr>
      <dsp:spPr>
        <a:xfrm>
          <a:off x="7415485" y="1426368"/>
          <a:ext cx="1271207" cy="1901825"/>
        </a:xfrm>
        <a:prstGeom prst="roundRect">
          <a:avLst/>
        </a:prstGeom>
        <a:solidFill>
          <a:schemeClr val="accent5">
            <a:hueOff val="-25795"/>
            <a:satOff val="-18503"/>
            <a:lumOff val="-980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tx1"/>
              </a:solidFill>
              <a:latin typeface="Calibri" pitchFamily="34" charset="0"/>
            </a:rPr>
            <a:t>Formulation of Corrective Actions</a:t>
          </a:r>
          <a:endParaRPr lang="en-US" sz="1600" kern="1200" dirty="0">
            <a:solidFill>
              <a:schemeClr val="tx1"/>
            </a:solidFill>
            <a:latin typeface="Calibri" pitchFamily="34" charset="0"/>
          </a:endParaRPr>
        </a:p>
      </dsp:txBody>
      <dsp:txXfrm>
        <a:off x="7477540" y="1488423"/>
        <a:ext cx="1147097" cy="1777715"/>
      </dsp:txXfrm>
    </dsp:sp>
  </dsp:spTree>
</dsp:drawing>
</file>

<file path=ppt/diagrams/layout1.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25E91F3-60E7-407C-8AFC-B52C44D7F285}" type="datetimeFigureOut">
              <a:rPr lang="en-US" smtClean="0"/>
              <a:pPr/>
              <a:t>1/20/2016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1C1533-C9C8-4757-8732-9958FA4B2997}" type="slidenum">
              <a:rPr lang="en-US" smtClean="0"/>
              <a:pPr/>
              <a:t>‹#›</a:t>
            </a:fld>
            <a:endParaRPr lang="en-US"/>
          </a:p>
        </p:txBody>
      </p:sp>
    </p:spTree>
    <p:extLst>
      <p:ext uri="{BB962C8B-B14F-4D97-AF65-F5344CB8AC3E}">
        <p14:creationId xmlns:p14="http://schemas.microsoft.com/office/powerpoint/2010/main" val="37362253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z="1800" smtClean="0">
              <a:latin typeface="Arial" charset="0"/>
              <a:cs typeface="Arial" charset="0"/>
            </a:endParaRPr>
          </a:p>
        </p:txBody>
      </p:sp>
      <p:sp>
        <p:nvSpPr>
          <p:cNvPr id="440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6B50650-A30B-4357-91C0-CCD2BBD8AA9B}" type="slidenum">
              <a:rPr lang="en-US" smtClean="0">
                <a:latin typeface="Arial" charset="0"/>
              </a:rPr>
              <a:pPr/>
              <a:t>41</a:t>
            </a:fld>
            <a:endParaRPr lang="en-US" smtClean="0">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z="1800" smtClean="0">
              <a:latin typeface="Arial" charset="0"/>
              <a:cs typeface="Arial" charset="0"/>
            </a:endParaRPr>
          </a:p>
        </p:txBody>
      </p:sp>
      <p:sp>
        <p:nvSpPr>
          <p:cNvPr id="563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3D882EF-E6D2-456F-94F8-CE386C8A2222}" type="slidenum">
              <a:rPr lang="en-US" smtClean="0">
                <a:latin typeface="Arial" charset="0"/>
              </a:rPr>
              <a:pPr/>
              <a:t>51</a:t>
            </a:fld>
            <a:endParaRPr lang="en-US" smtClean="0">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z="1800" smtClean="0">
              <a:latin typeface="Arial" charset="0"/>
              <a:cs typeface="Arial" charset="0"/>
            </a:endParaRPr>
          </a:p>
        </p:txBody>
      </p:sp>
      <p:sp>
        <p:nvSpPr>
          <p:cNvPr id="593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B6E96DC-93F6-4079-AD39-C7373ACB7C4B}" type="slidenum">
              <a:rPr lang="en-US" smtClean="0">
                <a:latin typeface="Arial" charset="0"/>
              </a:rPr>
              <a:pPr/>
              <a:t>52</a:t>
            </a:fld>
            <a:endParaRPr lang="en-US" smtClean="0">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z="1800" smtClean="0">
              <a:latin typeface="Arial" charset="0"/>
              <a:cs typeface="Arial" charset="0"/>
            </a:endParaRPr>
          </a:p>
        </p:txBody>
      </p:sp>
      <p:sp>
        <p:nvSpPr>
          <p:cNvPr id="604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4BCCC2A-0C08-41DD-869E-01E449D80EDB}" type="slidenum">
              <a:rPr lang="en-US" smtClean="0">
                <a:latin typeface="Arial" charset="0"/>
              </a:rPr>
              <a:pPr/>
              <a:t>53</a:t>
            </a:fld>
            <a:endParaRPr lang="en-US" smtClean="0">
              <a:latin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z="1800" smtClean="0">
              <a:latin typeface="Arial" charset="0"/>
              <a:cs typeface="Arial" charset="0"/>
            </a:endParaRPr>
          </a:p>
        </p:txBody>
      </p:sp>
      <p:sp>
        <p:nvSpPr>
          <p:cNvPr id="614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0D542C5-1993-4E29-B0A3-6007A12ED865}" type="slidenum">
              <a:rPr lang="en-US" smtClean="0">
                <a:latin typeface="Arial" charset="0"/>
              </a:rPr>
              <a:pPr/>
              <a:t>54</a:t>
            </a:fld>
            <a:endParaRPr lang="en-US" smtClean="0">
              <a:latin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z="1800" smtClean="0">
              <a:latin typeface="Arial" charset="0"/>
              <a:cs typeface="Arial" charset="0"/>
            </a:endParaRPr>
          </a:p>
        </p:txBody>
      </p:sp>
      <p:sp>
        <p:nvSpPr>
          <p:cNvPr id="634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8DF3170-B52B-4D17-BEC4-1D661DDE15B6}" type="slidenum">
              <a:rPr lang="en-US" smtClean="0">
                <a:latin typeface="Arial" charset="0"/>
              </a:rPr>
              <a:pPr/>
              <a:t>55</a:t>
            </a:fld>
            <a:endParaRPr lang="en-US" smtClean="0">
              <a:latin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p:spPr>
      </p:sp>
      <p:sp>
        <p:nvSpPr>
          <p:cNvPr id="645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z="1800" smtClean="0">
              <a:latin typeface="Arial" charset="0"/>
              <a:cs typeface="Arial" charset="0"/>
            </a:endParaRPr>
          </a:p>
        </p:txBody>
      </p:sp>
      <p:sp>
        <p:nvSpPr>
          <p:cNvPr id="645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9C30EA9-4B62-497F-A109-D7C4FBDD664A}" type="slidenum">
              <a:rPr lang="en-US" smtClean="0">
                <a:latin typeface="Arial" charset="0"/>
              </a:rPr>
              <a:pPr/>
              <a:t>56</a:t>
            </a:fld>
            <a:endParaRPr lang="en-US" smtClean="0">
              <a:latin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z="1800" smtClean="0">
              <a:latin typeface="Arial" charset="0"/>
              <a:cs typeface="Arial" charset="0"/>
            </a:endParaRPr>
          </a:p>
        </p:txBody>
      </p:sp>
      <p:sp>
        <p:nvSpPr>
          <p:cNvPr id="624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7321C72-E338-4475-9300-A15E0EE58A25}" type="slidenum">
              <a:rPr lang="en-US" smtClean="0">
                <a:latin typeface="Arial" charset="0"/>
              </a:rPr>
              <a:pPr/>
              <a:t>57</a:t>
            </a:fld>
            <a:endParaRPr lang="en-US" smtClean="0">
              <a:latin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z="1800" smtClean="0">
              <a:latin typeface="Arial" charset="0"/>
              <a:cs typeface="Arial" charset="0"/>
            </a:endParaRPr>
          </a:p>
        </p:txBody>
      </p:sp>
      <p:sp>
        <p:nvSpPr>
          <p:cNvPr id="573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97CAF30-F127-4326-80C6-0E92E86540C3}" type="slidenum">
              <a:rPr lang="en-US" smtClean="0">
                <a:latin typeface="Arial" charset="0"/>
              </a:rPr>
              <a:pPr/>
              <a:t>58</a:t>
            </a:fld>
            <a:endParaRPr lang="en-US" smtClean="0">
              <a:latin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z="1800" smtClean="0">
              <a:latin typeface="Arial" charset="0"/>
              <a:cs typeface="Arial" charset="0"/>
            </a:endParaRPr>
          </a:p>
        </p:txBody>
      </p:sp>
      <p:sp>
        <p:nvSpPr>
          <p:cNvPr id="583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968E1E3-F1F3-45AE-8DA3-87F1F2E4E9CD}" type="slidenum">
              <a:rPr lang="en-US" smtClean="0">
                <a:latin typeface="Arial" charset="0"/>
              </a:rPr>
              <a:pPr/>
              <a:t>60</a:t>
            </a:fld>
            <a:endParaRPr lang="en-US"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z="1800" smtClean="0">
              <a:latin typeface="Arial" charset="0"/>
              <a:cs typeface="Arial" charset="0"/>
            </a:endParaRPr>
          </a:p>
        </p:txBody>
      </p:sp>
      <p:sp>
        <p:nvSpPr>
          <p:cNvPr id="450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7C8E1D6-F744-4767-8BB1-D8038BEDF491}" type="slidenum">
              <a:rPr lang="en-US" smtClean="0">
                <a:latin typeface="Arial" charset="0"/>
              </a:rPr>
              <a:pPr/>
              <a:t>42</a:t>
            </a:fld>
            <a:endParaRPr lang="en-US" smtClean="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z="1800" smtClean="0">
              <a:latin typeface="Arial" charset="0"/>
              <a:cs typeface="Arial" charset="0"/>
            </a:endParaRPr>
          </a:p>
        </p:txBody>
      </p:sp>
      <p:sp>
        <p:nvSpPr>
          <p:cNvPr id="471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9149603-95B6-4A3E-8D08-24AC4AD098BE}" type="slidenum">
              <a:rPr lang="en-US" smtClean="0">
                <a:latin typeface="Arial" charset="0"/>
              </a:rPr>
              <a:pPr/>
              <a:t>43</a:t>
            </a:fld>
            <a:endParaRPr lang="en-US" smtClean="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z="1800" smtClean="0">
              <a:latin typeface="Arial" charset="0"/>
              <a:cs typeface="Arial" charset="0"/>
            </a:endParaRPr>
          </a:p>
        </p:txBody>
      </p:sp>
      <p:sp>
        <p:nvSpPr>
          <p:cNvPr id="481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DA07887-2427-4639-B371-FA1E940AA666}" type="slidenum">
              <a:rPr lang="en-US" smtClean="0">
                <a:latin typeface="Arial" charset="0"/>
              </a:rPr>
              <a:pPr/>
              <a:t>44</a:t>
            </a:fld>
            <a:endParaRPr lang="en-US" smtClean="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z="1800" smtClean="0">
              <a:latin typeface="Arial" charset="0"/>
              <a:cs typeface="Arial" charset="0"/>
            </a:endParaRPr>
          </a:p>
        </p:txBody>
      </p:sp>
      <p:sp>
        <p:nvSpPr>
          <p:cNvPr id="491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2A9FF1B-6F43-4A26-9F71-2D66EE827186}" type="slidenum">
              <a:rPr lang="en-US" smtClean="0">
                <a:latin typeface="Arial" charset="0"/>
              </a:rPr>
              <a:pPr/>
              <a:t>45</a:t>
            </a:fld>
            <a:endParaRPr lang="en-US" smtClean="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z="1800" smtClean="0">
              <a:latin typeface="Arial" charset="0"/>
              <a:cs typeface="Arial" charset="0"/>
            </a:endParaRPr>
          </a:p>
        </p:txBody>
      </p:sp>
      <p:sp>
        <p:nvSpPr>
          <p:cNvPr id="522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83EA8B6-8794-4CD7-A61A-3655B97BA5BE}" type="slidenum">
              <a:rPr lang="en-US" smtClean="0">
                <a:latin typeface="Arial" charset="0"/>
              </a:rPr>
              <a:pPr/>
              <a:t>46</a:t>
            </a:fld>
            <a:endParaRPr lang="en-US" smtClean="0">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z="1800" smtClean="0">
              <a:latin typeface="Arial" charset="0"/>
              <a:cs typeface="Arial" charset="0"/>
            </a:endParaRPr>
          </a:p>
        </p:txBody>
      </p:sp>
      <p:sp>
        <p:nvSpPr>
          <p:cNvPr id="532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C4A81FC-EF31-45F2-A3BB-BE693207B9AE}" type="slidenum">
              <a:rPr lang="en-US" smtClean="0">
                <a:latin typeface="Arial" charset="0"/>
              </a:rPr>
              <a:pPr/>
              <a:t>47</a:t>
            </a:fld>
            <a:endParaRPr lang="en-US" smtClean="0">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z="1800" smtClean="0">
              <a:latin typeface="Arial" charset="0"/>
              <a:cs typeface="Arial" charset="0"/>
            </a:endParaRPr>
          </a:p>
        </p:txBody>
      </p:sp>
      <p:sp>
        <p:nvSpPr>
          <p:cNvPr id="542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1603251-E3C3-488E-A5A9-47B71E6B73FB}" type="slidenum">
              <a:rPr lang="en-US" smtClean="0">
                <a:latin typeface="Arial" charset="0"/>
              </a:rPr>
              <a:pPr/>
              <a:t>48</a:t>
            </a:fld>
            <a:endParaRPr lang="en-US" smtClean="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z="1800" smtClean="0">
              <a:latin typeface="Arial" charset="0"/>
              <a:cs typeface="Arial" charset="0"/>
            </a:endParaRPr>
          </a:p>
        </p:txBody>
      </p:sp>
      <p:sp>
        <p:nvSpPr>
          <p:cNvPr id="553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CD11379-2EB7-4FBA-B4FD-4C83046C4B95}" type="slidenum">
              <a:rPr lang="en-US" smtClean="0">
                <a:latin typeface="Arial" charset="0"/>
              </a:rPr>
              <a:pPr/>
              <a:t>50</a:t>
            </a:fld>
            <a:endParaRPr lang="en-US"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sz="4400" b="0" i="0" cap="none" normalizeH="0" baseline="0">
                <a:solidFill>
                  <a:schemeClr val="tx1"/>
                </a:solidFill>
                <a:latin typeface="Calibri"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baseline="0">
                <a:solidFill>
                  <a:srgbClr val="C00000"/>
                </a:solidFill>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6172C2A-F077-4349-AEE4-140D5CDED3E9}" type="datetime1">
              <a:rPr lang="en-US" smtClean="0"/>
              <a:pPr/>
              <a:t>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349AB7-A4BE-486C-8D6C-30FB92447F8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0BEA11-79CA-4908-A911-DD19216D65B5}" type="datetime1">
              <a:rPr lang="en-US" smtClean="0"/>
              <a:pPr/>
              <a:t>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349AB7-A4BE-486C-8D6C-30FB92447F8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4C738C-78DE-4E79-A927-97726A44B8B1}" type="datetime1">
              <a:rPr lang="en-US" smtClean="0"/>
              <a:pPr/>
              <a:t>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349AB7-A4BE-486C-8D6C-30FB92447F88}"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817B9528-9C10-419F-8BCA-963E11C329F7}" type="slidenum">
              <a:rPr lang="en-US"/>
              <a:pPr>
                <a:defRPr/>
              </a:pPr>
              <a:t>‹#›</a:t>
            </a:fld>
            <a:endParaRPr lang="en-US"/>
          </a:p>
        </p:txBody>
      </p:sp>
    </p:spTree>
    <p:extLst>
      <p:ext uri="{BB962C8B-B14F-4D97-AF65-F5344CB8AC3E}">
        <p14:creationId xmlns:p14="http://schemas.microsoft.com/office/powerpoint/2010/main" val="1394168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atin typeface="Calibri"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sz="2800" baseline="0">
                <a:latin typeface="Calibri" pitchFamily="34" charset="0"/>
              </a:defRPr>
            </a:lvl1pPr>
            <a:lvl2pPr>
              <a:defRPr sz="2600" baseline="0"/>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A96E1BE-B57C-40FE-9BFE-822C208E6A17}" type="datetime1">
              <a:rPr lang="en-US" smtClean="0"/>
              <a:pPr/>
              <a:t>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349AB7-A4BE-486C-8D6C-30FB92447F8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26ABBD5-5363-4B61-B9E5-C1B92EE4AAE6}" type="datetime1">
              <a:rPr lang="en-US" smtClean="0"/>
              <a:pPr/>
              <a:t>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349AB7-A4BE-486C-8D6C-30FB92447F8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7704AA1-DF8C-4BA4-B60B-1C935853058B}" type="datetime1">
              <a:rPr lang="en-US" smtClean="0"/>
              <a:pPr/>
              <a:t>1/20/2016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349AB7-A4BE-486C-8D6C-30FB92447F8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44B5283-A129-4D5B-A4B3-E05022D8E73B}" type="datetime1">
              <a:rPr lang="en-US" smtClean="0"/>
              <a:pPr/>
              <a:t>1/20/2016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1349AB7-A4BE-486C-8D6C-30FB92447F8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B6F87D6-70CB-4B0B-867D-52DE6E229792}" type="datetime1">
              <a:rPr lang="en-US" smtClean="0"/>
              <a:pPr/>
              <a:t>1/20/2016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1349AB7-A4BE-486C-8D6C-30FB92447F8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38CFD2-61D4-4B57-85CE-073BBCCF05ED}" type="datetime1">
              <a:rPr lang="en-US" smtClean="0"/>
              <a:pPr/>
              <a:t>1/20/2016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1349AB7-A4BE-486C-8D6C-30FB92447F8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D49125-0DD1-406A-BBEC-60148B8F93D2}" type="datetime1">
              <a:rPr lang="en-US" smtClean="0"/>
              <a:pPr/>
              <a:t>1/20/2016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349AB7-A4BE-486C-8D6C-30FB92447F8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2EC3D6-839F-46FA-B1D7-1B0A69BB171C}" type="datetime1">
              <a:rPr lang="en-US" smtClean="0"/>
              <a:pPr/>
              <a:t>1/20/2016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349AB7-A4BE-486C-8D6C-30FB92447F8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file://localhost/Volumes/V%20I%20L%20%20%20L%20O%20V/%E2%80%A2%20work%20%E2%80%A2/%E2%80%A2client%E2%80%A2/adpc/2013_12/dms/powerpoint_CBDRRFramework/image/ppt_CBDRRFramework2.jpg" TargetMode="External"/><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file://localhost/Volumes/V%20I%20L%20%20%20L%20O%20V/%E2%80%A2%20work%20%E2%80%A2/%E2%80%A2client%E2%80%A2/adpc/2013_12/dms/powerpoint_CBDRRFramework/image/ppt_CBDRRFramework.jpg" TargetMode="Externa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pt_CBDRRFramework.jpg" descr="/Volumes/V I L   L O V/• work •/•client•/adpc/2013_12/dms/powerpoint_CBDRRFramework/image/ppt_CBDRRFramework.jpg"/>
          <p:cNvPicPr>
            <a:picLocks noChangeAspect="1"/>
          </p:cNvPicPr>
          <p:nvPr/>
        </p:nvPicPr>
        <p:blipFill>
          <a:blip r:embed="rId14" r:link="rId15" cstate="print">
            <a:extLst>
              <a:ext uri="{28A0092B-C50C-407E-A947-70E740481C1C}">
                <a14:useLocalDpi xmlns:a14="http://schemas.microsoft.com/office/drawing/2010/main" val="0"/>
              </a:ext>
            </a:extLst>
          </a:blip>
          <a:stretch>
            <a:fillRect/>
          </a:stretch>
        </p:blipFill>
        <p:spPr>
          <a:xfrm>
            <a:off x="0" y="0"/>
            <a:ext cx="1834896" cy="883920"/>
          </a:xfrm>
          <a:prstGeom prst="rect">
            <a:avLst/>
          </a:prstGeom>
        </p:spPr>
      </p:pic>
      <p:pic>
        <p:nvPicPr>
          <p:cNvPr id="8" name="ppt_CBDRRFramework2.jpg" descr="/Volumes/V I L   L O V/• work •/•client•/adpc/2013_12/dms/powerpoint_CBDRRFramework/image/ppt_CBDRRFramework2.jpg"/>
          <p:cNvPicPr>
            <a:picLocks noChangeAspect="1"/>
          </p:cNvPicPr>
          <p:nvPr/>
        </p:nvPicPr>
        <p:blipFill>
          <a:blip r:embed="rId16" r:link="rId17" cstate="print">
            <a:extLst>
              <a:ext uri="{28A0092B-C50C-407E-A947-70E740481C1C}">
                <a14:useLocalDpi xmlns:a14="http://schemas.microsoft.com/office/drawing/2010/main" val="0"/>
              </a:ext>
            </a:extLst>
          </a:blip>
          <a:stretch>
            <a:fillRect/>
          </a:stretch>
        </p:blipFill>
        <p:spPr>
          <a:xfrm>
            <a:off x="6949440" y="5782056"/>
            <a:ext cx="2194560" cy="1075944"/>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3549DA-90C2-41BC-8FD9-6ABF4ABA8DA8}" type="datetime1">
              <a:rPr lang="en-US" smtClean="0"/>
              <a:pPr/>
              <a:t>1/20/2016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defRPr>
            </a:lvl1pPr>
          </a:lstStyle>
          <a:p>
            <a:fld id="{91349AB7-A4BE-486C-8D6C-30FB92447F88}"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defTabSz="914400" rtl="0" eaLnBrk="1" latinLnBrk="0" hangingPunct="1">
        <a:spcBef>
          <a:spcPct val="0"/>
        </a:spcBef>
        <a:buNone/>
        <a:defRPr sz="3600" b="1" i="0" kern="1200" baseline="0">
          <a:solidFill>
            <a:srgbClr val="C00000"/>
          </a:solidFill>
          <a:latin typeface="Calibri"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baseline="0">
          <a:solidFill>
            <a:schemeClr val="tx1"/>
          </a:solidFill>
          <a:latin typeface="Calibri" pitchFamily="34" charset="0"/>
          <a:ea typeface="+mn-ea"/>
          <a:cs typeface="+mn-cs"/>
        </a:defRPr>
      </a:lvl1pPr>
      <a:lvl2pPr marL="742950" indent="-285750" algn="l" defTabSz="914400" rtl="0" eaLnBrk="1" latinLnBrk="0" hangingPunct="1">
        <a:spcBef>
          <a:spcPct val="20000"/>
        </a:spcBef>
        <a:buFont typeface="Arial" pitchFamily="34" charset="0"/>
        <a:buChar char="–"/>
        <a:defRPr sz="2700" kern="1200" baseline="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microsoft.com/office/2007/relationships/hdphoto" Target="../media/hdphoto1.wdp"/></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2492897"/>
            <a:ext cx="7772400" cy="1512168"/>
          </a:xfrm>
        </p:spPr>
        <p:txBody>
          <a:bodyPr/>
          <a:lstStyle/>
          <a:p>
            <a:r>
              <a:rPr lang="en-US" b="0" dirty="0" smtClean="0">
                <a:solidFill>
                  <a:schemeClr val="tx1"/>
                </a:solidFill>
              </a:rPr>
              <a:t>Module 1: Implementing the Program</a:t>
            </a:r>
            <a:endParaRPr lang="en-US" b="0" dirty="0">
              <a:solidFill>
                <a:schemeClr val="tx1"/>
              </a:solidFill>
            </a:endParaRPr>
          </a:p>
        </p:txBody>
      </p:sp>
      <p:sp>
        <p:nvSpPr>
          <p:cNvPr id="3" name="Subtitle 2"/>
          <p:cNvSpPr>
            <a:spLocks noGrp="1"/>
          </p:cNvSpPr>
          <p:nvPr>
            <p:ph type="subTitle" idx="1"/>
          </p:nvPr>
        </p:nvSpPr>
        <p:spPr/>
        <p:txBody>
          <a:bodyPr/>
          <a:lstStyle/>
          <a:p>
            <a:r>
              <a:rPr lang="en-US" b="1" dirty="0" smtClean="0">
                <a:solidFill>
                  <a:srgbClr val="C00000"/>
                </a:solidFill>
              </a:rPr>
              <a:t>Session 1. Program Socialization</a:t>
            </a:r>
            <a:endParaRPr lang="en-US" b="1" dirty="0">
              <a:solidFill>
                <a:srgbClr val="C00000"/>
              </a:solidFill>
            </a:endParaRPr>
          </a:p>
        </p:txBody>
      </p:sp>
      <p:sp>
        <p:nvSpPr>
          <p:cNvPr id="4" name="Slide Number Placeholder 3"/>
          <p:cNvSpPr>
            <a:spLocks noGrp="1"/>
          </p:cNvSpPr>
          <p:nvPr>
            <p:ph type="sldNum" sz="quarter" idx="12"/>
          </p:nvPr>
        </p:nvSpPr>
        <p:spPr/>
        <p:txBody>
          <a:bodyPr/>
          <a:lstStyle/>
          <a:p>
            <a:fld id="{91349AB7-A4BE-486C-8D6C-30FB92447F88}" type="slidenum">
              <a:rPr lang="en-US" smtClean="0"/>
              <a:pPr/>
              <a:t>1</a:t>
            </a:fld>
            <a:endParaRPr lang="en-US"/>
          </a:p>
        </p:txBody>
      </p:sp>
      <p:sp>
        <p:nvSpPr>
          <p:cNvPr id="5" name="TextBox 4"/>
          <p:cNvSpPr txBox="1"/>
          <p:nvPr/>
        </p:nvSpPr>
        <p:spPr>
          <a:xfrm>
            <a:off x="0" y="0"/>
            <a:ext cx="9144000" cy="646331"/>
          </a:xfrm>
          <a:prstGeom prst="rect">
            <a:avLst/>
          </a:prstGeom>
          <a:noFill/>
        </p:spPr>
        <p:txBody>
          <a:bodyPr wrap="square" rtlCol="0">
            <a:spAutoFit/>
          </a:bodyPr>
          <a:lstStyle/>
          <a:p>
            <a:pPr algn="ctr"/>
            <a:endParaRPr lang="en-US" dirty="0" smtClean="0">
              <a:latin typeface="+mj-lt"/>
            </a:endParaRPr>
          </a:p>
          <a:p>
            <a:pPr algn="ctr"/>
            <a:r>
              <a:rPr lang="en-US" dirty="0" smtClean="0">
                <a:latin typeface="+mj-lt"/>
              </a:rPr>
              <a:t>CBDRR Framework Training - Myanmar Red Cross Society</a:t>
            </a:r>
            <a:endParaRPr lang="en-US" dirty="0">
              <a:latin typeface="+mj-l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Keep in Mind…</a:t>
            </a:r>
            <a:endParaRPr lang="en-US" dirty="0"/>
          </a:p>
        </p:txBody>
      </p:sp>
      <p:sp>
        <p:nvSpPr>
          <p:cNvPr id="3" name="Content Placeholder 2"/>
          <p:cNvSpPr>
            <a:spLocks noGrp="1"/>
          </p:cNvSpPr>
          <p:nvPr>
            <p:ph idx="1"/>
          </p:nvPr>
        </p:nvSpPr>
        <p:spPr>
          <a:xfrm>
            <a:off x="1524000" y="1600201"/>
            <a:ext cx="7162800" cy="1143000"/>
          </a:xfrm>
        </p:spPr>
        <p:txBody>
          <a:bodyPr>
            <a:normAutofit/>
          </a:bodyPr>
          <a:lstStyle/>
          <a:p>
            <a:pPr marL="0" indent="0">
              <a:buNone/>
            </a:pPr>
            <a:r>
              <a:rPr lang="en-US" sz="2000" dirty="0" smtClean="0"/>
              <a:t>As a reference, you can consult the ‘Village Level Advocacy Guidelines’ prepared and published by MRCS for the socialization process.</a:t>
            </a:r>
          </a:p>
          <a:p>
            <a:pPr marL="0" indent="0"/>
            <a:endParaRPr lang="en-US" sz="2000" dirty="0"/>
          </a:p>
        </p:txBody>
      </p:sp>
      <p:sp>
        <p:nvSpPr>
          <p:cNvPr id="4" name="Slide Number Placeholder 3"/>
          <p:cNvSpPr>
            <a:spLocks noGrp="1"/>
          </p:cNvSpPr>
          <p:nvPr>
            <p:ph type="sldNum" sz="quarter" idx="12"/>
          </p:nvPr>
        </p:nvSpPr>
        <p:spPr/>
        <p:txBody>
          <a:bodyPr/>
          <a:lstStyle/>
          <a:p>
            <a:fld id="{91349AB7-A4BE-486C-8D6C-30FB92447F88}" type="slidenum">
              <a:rPr lang="en-US" smtClean="0"/>
              <a:pPr/>
              <a:t>10</a:t>
            </a:fld>
            <a:endParaRPr lang="en-US"/>
          </a:p>
        </p:txBody>
      </p:sp>
      <p:pic>
        <p:nvPicPr>
          <p:cNvPr id="5" name="Picture 4"/>
          <p:cNvPicPr>
            <a:picLocks noChangeAspect="1"/>
          </p:cNvPicPr>
          <p:nvPr/>
        </p:nvPicPr>
        <p:blipFill>
          <a:blip r:embed="rId2" cstate="print"/>
          <a:stretch>
            <a:fillRect/>
          </a:stretch>
        </p:blipFill>
        <p:spPr>
          <a:xfrm>
            <a:off x="762000" y="1828800"/>
            <a:ext cx="640080" cy="640080"/>
          </a:xfrm>
          <a:prstGeom prst="rect">
            <a:avLst/>
          </a:prstGeom>
        </p:spPr>
      </p:pic>
      <p:sp>
        <p:nvSpPr>
          <p:cNvPr id="6" name="Content Placeholder 2"/>
          <p:cNvSpPr txBox="1">
            <a:spLocks/>
          </p:cNvSpPr>
          <p:nvPr/>
        </p:nvSpPr>
        <p:spPr>
          <a:xfrm>
            <a:off x="1600200" y="3429000"/>
            <a:ext cx="7162800" cy="2209800"/>
          </a:xfrm>
          <a:prstGeom prst="rect">
            <a:avLst/>
          </a:prstGeom>
        </p:spPr>
        <p:txBody>
          <a:bodyPr vert="horz" lIns="91440" tIns="45720" rIns="91440" bIns="45720" rtlCol="0">
            <a:normAutofit/>
          </a:bodyPr>
          <a:lstStyle/>
          <a:p>
            <a:pPr lvl="0">
              <a:spcBef>
                <a:spcPct val="20000"/>
              </a:spcBef>
            </a:pPr>
            <a:r>
              <a:rPr lang="en-US" sz="2000" dirty="0" smtClean="0">
                <a:latin typeface="Calibri" pitchFamily="34" charset="0"/>
              </a:rPr>
              <a:t>Socialization events at the community level (village/ ward or school) need to make sure the most vulnerable groups are included in process. Hence, the envoys of groups or associations representing the most vulnerable population (women, aged, physically challenged, </a:t>
            </a:r>
            <a:r>
              <a:rPr lang="en-US" sz="2000" dirty="0" err="1" smtClean="0">
                <a:latin typeface="Calibri" pitchFamily="34" charset="0"/>
              </a:rPr>
              <a:t>PwDs</a:t>
            </a:r>
            <a:r>
              <a:rPr lang="en-US" sz="2000" dirty="0" smtClean="0">
                <a:latin typeface="Calibri" pitchFamily="34" charset="0"/>
              </a:rPr>
              <a:t>, ethnic minorities, and children) should be unequivocally invited to the orientation sessions. </a:t>
            </a:r>
            <a:endParaRPr kumimoji="0" lang="en-US" sz="2000" b="0" i="0" u="none" strike="noStrike" kern="1200" cap="none" spc="0" normalizeH="0" baseline="0" noProof="0" dirty="0">
              <a:ln>
                <a:noFill/>
              </a:ln>
              <a:solidFill>
                <a:schemeClr val="tx1"/>
              </a:solidFill>
              <a:effectLst/>
              <a:uLnTx/>
              <a:uFillTx/>
              <a:latin typeface="Calibri" pitchFamily="34" charset="0"/>
              <a:ea typeface="+mn-ea"/>
              <a:cs typeface="+mn-cs"/>
            </a:endParaRPr>
          </a:p>
        </p:txBody>
      </p:sp>
      <p:pic>
        <p:nvPicPr>
          <p:cNvPr id="7" name="Picture 6"/>
          <p:cNvPicPr>
            <a:picLocks noChangeAspect="1"/>
          </p:cNvPicPr>
          <p:nvPr/>
        </p:nvPicPr>
        <p:blipFill>
          <a:blip r:embed="rId3" cstate="print"/>
          <a:srcRect l="89024"/>
          <a:stretch>
            <a:fillRect/>
          </a:stretch>
        </p:blipFill>
        <p:spPr>
          <a:xfrm>
            <a:off x="762000" y="4267200"/>
            <a:ext cx="579045" cy="640080"/>
          </a:xfrm>
          <a:prstGeom prst="rect">
            <a:avLst/>
          </a:prstGeom>
        </p:spPr>
      </p:pic>
      <p:pic>
        <p:nvPicPr>
          <p:cNvPr id="8" name="Picture 7"/>
          <p:cNvPicPr>
            <a:picLocks noChangeAspect="1"/>
          </p:cNvPicPr>
          <p:nvPr/>
        </p:nvPicPr>
        <p:blipFill>
          <a:blip r:embed="rId3" cstate="print"/>
          <a:srcRect l="68480" r="19536"/>
          <a:stretch>
            <a:fillRect/>
          </a:stretch>
        </p:blipFill>
        <p:spPr>
          <a:xfrm>
            <a:off x="762000" y="3581400"/>
            <a:ext cx="632258" cy="640080"/>
          </a:xfrm>
          <a:prstGeom prst="rect">
            <a:avLst/>
          </a:prstGeom>
        </p:spPr>
      </p:pic>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e-DE" sz="3600" b="1" dirty="0" smtClean="0">
                <a:solidFill>
                  <a:srgbClr val="C00000"/>
                </a:solidFill>
              </a:rPr>
              <a:t>Formulation of Indicators</a:t>
            </a:r>
            <a:endParaRPr lang="de-DE" sz="3600" b="1" dirty="0">
              <a:solidFill>
                <a:srgbClr val="C00000"/>
              </a:solidFill>
            </a:endParaRPr>
          </a:p>
        </p:txBody>
      </p:sp>
      <p:sp>
        <p:nvSpPr>
          <p:cNvPr id="3" name="Content Placeholder 2"/>
          <p:cNvSpPr>
            <a:spLocks noGrp="1"/>
          </p:cNvSpPr>
          <p:nvPr>
            <p:ph idx="1"/>
          </p:nvPr>
        </p:nvSpPr>
        <p:spPr/>
        <p:txBody>
          <a:bodyPr>
            <a:normAutofit/>
          </a:bodyPr>
          <a:lstStyle/>
          <a:p>
            <a:r>
              <a:rPr lang="de-DE" sz="2600" dirty="0" smtClean="0"/>
              <a:t>Indicators serve as benchmarks or measurement tools against progress and effectiveness of interventions</a:t>
            </a:r>
          </a:p>
          <a:p>
            <a:endParaRPr lang="de-DE" sz="2600" dirty="0" smtClean="0"/>
          </a:p>
          <a:p>
            <a:r>
              <a:rPr lang="de-DE" sz="2600" dirty="0" smtClean="0"/>
              <a:t>Process indicators (inputs &amp; outputs) and effect indicators (outcomes)</a:t>
            </a:r>
          </a:p>
          <a:p>
            <a:endParaRPr lang="de-DE" sz="2600" dirty="0" smtClean="0"/>
          </a:p>
          <a:p>
            <a:r>
              <a:rPr lang="de-DE" sz="2600" dirty="0" smtClean="0"/>
              <a:t>Indicators should be linked to overall M&amp;E indicators of the program</a:t>
            </a:r>
          </a:p>
          <a:p>
            <a:endParaRPr lang="de-DE" sz="2600" dirty="0"/>
          </a:p>
        </p:txBody>
      </p:sp>
      <p:sp>
        <p:nvSpPr>
          <p:cNvPr id="4" name="Slide Number Placeholder 3"/>
          <p:cNvSpPr>
            <a:spLocks noGrp="1"/>
          </p:cNvSpPr>
          <p:nvPr>
            <p:ph type="sldNum" sz="quarter" idx="12"/>
          </p:nvPr>
        </p:nvSpPr>
        <p:spPr/>
        <p:txBody>
          <a:bodyPr/>
          <a:lstStyle/>
          <a:p>
            <a:fld id="{CDADED8D-0FC5-42EE-B058-EDBA037E03D7}" type="slidenum">
              <a:rPr lang="de-DE" smtClean="0"/>
              <a:pPr/>
              <a:t>100</a:t>
            </a:fld>
            <a:endParaRPr lang="de-DE"/>
          </a:p>
        </p:txBody>
      </p:sp>
    </p:spTree>
    <p:extLst>
      <p:ext uri="{BB962C8B-B14F-4D97-AF65-F5344CB8AC3E}">
        <p14:creationId xmlns:p14="http://schemas.microsoft.com/office/powerpoint/2010/main" val="1099545936"/>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e-DE" sz="3600" b="1" dirty="0" smtClean="0">
                <a:solidFill>
                  <a:srgbClr val="C00000"/>
                </a:solidFill>
              </a:rPr>
              <a:t>Determining the Methodology</a:t>
            </a:r>
            <a:endParaRPr lang="de-DE" sz="3600" b="1" dirty="0">
              <a:solidFill>
                <a:srgbClr val="C00000"/>
              </a:solidFill>
            </a:endParaRPr>
          </a:p>
        </p:txBody>
      </p:sp>
      <p:sp>
        <p:nvSpPr>
          <p:cNvPr id="3" name="Content Placeholder 2"/>
          <p:cNvSpPr>
            <a:spLocks noGrp="1"/>
          </p:cNvSpPr>
          <p:nvPr>
            <p:ph idx="1"/>
          </p:nvPr>
        </p:nvSpPr>
        <p:spPr/>
        <p:txBody>
          <a:bodyPr>
            <a:normAutofit fontScale="92500" lnSpcReduction="10000"/>
          </a:bodyPr>
          <a:lstStyle/>
          <a:p>
            <a:r>
              <a:rPr lang="de-DE" dirty="0" smtClean="0"/>
              <a:t>What methods will be used to gather the information, who will do it and when will it be done?</a:t>
            </a:r>
          </a:p>
          <a:p>
            <a:pPr lvl="1">
              <a:buFont typeface="Wingdings" pitchFamily="2" charset="2"/>
              <a:buChar char="§"/>
            </a:pPr>
            <a:r>
              <a:rPr lang="de-DE" dirty="0" smtClean="0">
                <a:latin typeface="Calibri" pitchFamily="34" charset="0"/>
              </a:rPr>
              <a:t>Example tools: structured surveys, review of existing records, in-depth interviews, community meetings, focus group discussions, direct observations</a:t>
            </a:r>
          </a:p>
          <a:p>
            <a:r>
              <a:rPr lang="de-DE" dirty="0" smtClean="0"/>
              <a:t>Who will do it?</a:t>
            </a:r>
          </a:p>
          <a:p>
            <a:pPr lvl="1">
              <a:buFont typeface="Wingdings" pitchFamily="2" charset="2"/>
              <a:buChar char="§"/>
            </a:pPr>
            <a:r>
              <a:rPr lang="de-DE" dirty="0" smtClean="0">
                <a:latin typeface="Calibri" pitchFamily="34" charset="0"/>
              </a:rPr>
              <a:t>Depending on the kind of M&amp;E the DMC, the program team or external evaluation teams</a:t>
            </a:r>
          </a:p>
          <a:p>
            <a:r>
              <a:rPr lang="de-DE" dirty="0" smtClean="0"/>
              <a:t>When will it be done?</a:t>
            </a:r>
          </a:p>
          <a:p>
            <a:pPr lvl="1">
              <a:buFont typeface="Wingdings" pitchFamily="2" charset="2"/>
              <a:buChar char="§"/>
            </a:pPr>
            <a:r>
              <a:rPr lang="de-DE" dirty="0" smtClean="0">
                <a:latin typeface="Calibri" pitchFamily="34" charset="0"/>
              </a:rPr>
              <a:t>M&amp;E cycles should coincide with program reporting timetable to save resources and time</a:t>
            </a:r>
            <a:endParaRPr lang="de-DE" dirty="0">
              <a:latin typeface="Calibri" pitchFamily="34" charset="0"/>
            </a:endParaRPr>
          </a:p>
        </p:txBody>
      </p:sp>
      <p:sp>
        <p:nvSpPr>
          <p:cNvPr id="4" name="Slide Number Placeholder 3"/>
          <p:cNvSpPr>
            <a:spLocks noGrp="1"/>
          </p:cNvSpPr>
          <p:nvPr>
            <p:ph type="sldNum" sz="quarter" idx="12"/>
          </p:nvPr>
        </p:nvSpPr>
        <p:spPr/>
        <p:txBody>
          <a:bodyPr/>
          <a:lstStyle/>
          <a:p>
            <a:fld id="{CDADED8D-0FC5-42EE-B058-EDBA037E03D7}" type="slidenum">
              <a:rPr lang="de-DE" smtClean="0"/>
              <a:pPr/>
              <a:t>101</a:t>
            </a:fld>
            <a:endParaRPr lang="de-DE"/>
          </a:p>
        </p:txBody>
      </p:sp>
    </p:spTree>
    <p:extLst>
      <p:ext uri="{BB962C8B-B14F-4D97-AF65-F5344CB8AC3E}">
        <p14:creationId xmlns:p14="http://schemas.microsoft.com/office/powerpoint/2010/main" val="200804501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de-DE" sz="3600" b="1" dirty="0" smtClean="0">
                <a:solidFill>
                  <a:srgbClr val="C00000"/>
                </a:solidFill>
              </a:rPr>
              <a:t>Selecting Analysis Tools &amp; Reporting Format</a:t>
            </a:r>
            <a:endParaRPr lang="de-DE" sz="3600" b="1" dirty="0">
              <a:solidFill>
                <a:srgbClr val="C00000"/>
              </a:solidFill>
            </a:endParaRPr>
          </a:p>
        </p:txBody>
      </p:sp>
      <p:sp>
        <p:nvSpPr>
          <p:cNvPr id="3" name="Content Placeholder 2"/>
          <p:cNvSpPr>
            <a:spLocks noGrp="1"/>
          </p:cNvSpPr>
          <p:nvPr>
            <p:ph idx="1"/>
          </p:nvPr>
        </p:nvSpPr>
        <p:spPr>
          <a:xfrm>
            <a:off x="457200" y="1600201"/>
            <a:ext cx="8229600" cy="3048000"/>
          </a:xfrm>
        </p:spPr>
        <p:txBody>
          <a:bodyPr>
            <a:noAutofit/>
          </a:bodyPr>
          <a:lstStyle/>
          <a:p>
            <a:r>
              <a:rPr lang="de-DE" sz="2100" dirty="0" smtClean="0"/>
              <a:t>At community level, simple and descriptive summaries of changes are sufficient while more sophisticated statistical analysis should be carried out during the overall M&amp;E of the program</a:t>
            </a:r>
          </a:p>
          <a:p>
            <a:endParaRPr lang="de-DE" sz="2100" dirty="0" smtClean="0"/>
          </a:p>
          <a:p>
            <a:r>
              <a:rPr lang="de-DE" sz="2100" dirty="0" smtClean="0"/>
              <a:t>M&amp;E reports are normally internal reports, but at community level they should be shared with all concerned stakeholders</a:t>
            </a:r>
          </a:p>
          <a:p>
            <a:endParaRPr lang="de-DE" sz="2100" dirty="0" smtClean="0"/>
          </a:p>
          <a:p>
            <a:r>
              <a:rPr lang="de-DE" sz="2100" dirty="0" smtClean="0"/>
              <a:t>Emphasis of the report should be on the progress made under the community action plan</a:t>
            </a:r>
          </a:p>
        </p:txBody>
      </p:sp>
      <p:sp>
        <p:nvSpPr>
          <p:cNvPr id="4" name="Slide Number Placeholder 3"/>
          <p:cNvSpPr>
            <a:spLocks noGrp="1"/>
          </p:cNvSpPr>
          <p:nvPr>
            <p:ph type="sldNum" sz="quarter" idx="12"/>
          </p:nvPr>
        </p:nvSpPr>
        <p:spPr/>
        <p:txBody>
          <a:bodyPr/>
          <a:lstStyle/>
          <a:p>
            <a:fld id="{CDADED8D-0FC5-42EE-B058-EDBA037E03D7}" type="slidenum">
              <a:rPr lang="de-DE" smtClean="0"/>
              <a:pPr/>
              <a:t>102</a:t>
            </a:fld>
            <a:endParaRPr lang="de-DE"/>
          </a:p>
        </p:txBody>
      </p:sp>
      <p:pic>
        <p:nvPicPr>
          <p:cNvPr id="5" name="Picture 4"/>
          <p:cNvPicPr/>
          <p:nvPr/>
        </p:nvPicPr>
        <p:blipFill>
          <a:blip r:embed="rId2" cstate="print"/>
          <a:stretch>
            <a:fillRect/>
          </a:stretch>
        </p:blipFill>
        <p:spPr>
          <a:xfrm>
            <a:off x="533400" y="5334000"/>
            <a:ext cx="822960" cy="822960"/>
          </a:xfrm>
          <a:prstGeom prst="rect">
            <a:avLst/>
          </a:prstGeom>
        </p:spPr>
      </p:pic>
      <p:sp>
        <p:nvSpPr>
          <p:cNvPr id="6" name="TextBox 5"/>
          <p:cNvSpPr txBox="1"/>
          <p:nvPr/>
        </p:nvSpPr>
        <p:spPr>
          <a:xfrm>
            <a:off x="1371600" y="5181600"/>
            <a:ext cx="6172200" cy="1323439"/>
          </a:xfrm>
          <a:prstGeom prst="rect">
            <a:avLst/>
          </a:prstGeom>
          <a:noFill/>
        </p:spPr>
        <p:txBody>
          <a:bodyPr wrap="square" rtlCol="0">
            <a:spAutoFit/>
          </a:bodyPr>
          <a:lstStyle/>
          <a:p>
            <a:pPr algn="just"/>
            <a:r>
              <a:rPr lang="en-US" sz="1600" i="1" dirty="0" smtClean="0">
                <a:latin typeface="Calibri" pitchFamily="34" charset="0"/>
              </a:rPr>
              <a:t>The reports have to be clear, concise and conclusions easily comprehensible for use by the program coordinator, concerned officials at the headquarters level and other stakeholders including local government officials and community members to make necessary decisions. It should also avoid using too many technical jargons</a:t>
            </a:r>
            <a:r>
              <a:rPr lang="en-US" sz="1600" dirty="0" smtClean="0">
                <a:latin typeface="Calibri" pitchFamily="34" charset="0"/>
              </a:rPr>
              <a:t>. </a:t>
            </a:r>
            <a:endParaRPr lang="en-US" sz="1600" dirty="0">
              <a:latin typeface="Calibri" pitchFamily="34" charset="0"/>
            </a:endParaRPr>
          </a:p>
        </p:txBody>
      </p:sp>
    </p:spTree>
    <p:extLst>
      <p:ext uri="{BB962C8B-B14F-4D97-AF65-F5344CB8AC3E}">
        <p14:creationId xmlns:p14="http://schemas.microsoft.com/office/powerpoint/2010/main" val="291749665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e-DE" sz="3600" b="1" dirty="0" smtClean="0">
                <a:solidFill>
                  <a:srgbClr val="C00000"/>
                </a:solidFill>
              </a:rPr>
              <a:t>Realizing the PME</a:t>
            </a:r>
            <a:endParaRPr lang="de-DE" sz="3600" b="1" dirty="0">
              <a:solidFill>
                <a:srgbClr val="C00000"/>
              </a:solidFill>
            </a:endParaRPr>
          </a:p>
        </p:txBody>
      </p:sp>
      <p:sp>
        <p:nvSpPr>
          <p:cNvPr id="3" name="Content Placeholder 2"/>
          <p:cNvSpPr>
            <a:spLocks noGrp="1"/>
          </p:cNvSpPr>
          <p:nvPr>
            <p:ph idx="1"/>
          </p:nvPr>
        </p:nvSpPr>
        <p:spPr/>
        <p:txBody>
          <a:bodyPr>
            <a:normAutofit/>
          </a:bodyPr>
          <a:lstStyle/>
          <a:p>
            <a:r>
              <a:rPr lang="de-DE" sz="2600" dirty="0" smtClean="0"/>
              <a:t>PME plan needs to be employed in cyclic pattern of periodic data collection, analysis and report preparation</a:t>
            </a:r>
          </a:p>
          <a:p>
            <a:endParaRPr lang="de-DE" sz="2600" dirty="0" smtClean="0"/>
          </a:p>
          <a:p>
            <a:r>
              <a:rPr lang="de-DE" sz="2600" dirty="0" smtClean="0"/>
              <a:t>Information sharing is of utmost importance</a:t>
            </a:r>
          </a:p>
          <a:p>
            <a:endParaRPr lang="de-DE" sz="2600" dirty="0" smtClean="0"/>
          </a:p>
          <a:p>
            <a:r>
              <a:rPr lang="de-DE" sz="2600" dirty="0" smtClean="0"/>
              <a:t>M&amp;E should be matched with regular reporting schedule</a:t>
            </a:r>
            <a:endParaRPr lang="de-DE" sz="2600" dirty="0"/>
          </a:p>
        </p:txBody>
      </p:sp>
      <p:sp>
        <p:nvSpPr>
          <p:cNvPr id="4" name="Slide Number Placeholder 3"/>
          <p:cNvSpPr>
            <a:spLocks noGrp="1"/>
          </p:cNvSpPr>
          <p:nvPr>
            <p:ph type="sldNum" sz="quarter" idx="12"/>
          </p:nvPr>
        </p:nvSpPr>
        <p:spPr/>
        <p:txBody>
          <a:bodyPr/>
          <a:lstStyle/>
          <a:p>
            <a:fld id="{CDADED8D-0FC5-42EE-B058-EDBA037E03D7}" type="slidenum">
              <a:rPr lang="de-DE" smtClean="0"/>
              <a:pPr/>
              <a:t>103</a:t>
            </a:fld>
            <a:endParaRPr lang="de-DE"/>
          </a:p>
        </p:txBody>
      </p:sp>
      <p:pic>
        <p:nvPicPr>
          <p:cNvPr id="5" name="Picture 4"/>
          <p:cNvPicPr/>
          <p:nvPr/>
        </p:nvPicPr>
        <p:blipFill>
          <a:blip r:embed="rId2" cstate="print"/>
          <a:stretch>
            <a:fillRect/>
          </a:stretch>
        </p:blipFill>
        <p:spPr>
          <a:xfrm>
            <a:off x="533400" y="5029200"/>
            <a:ext cx="822960" cy="822960"/>
          </a:xfrm>
          <a:prstGeom prst="rect">
            <a:avLst/>
          </a:prstGeom>
        </p:spPr>
      </p:pic>
      <p:sp>
        <p:nvSpPr>
          <p:cNvPr id="6" name="TextBox 5"/>
          <p:cNvSpPr txBox="1"/>
          <p:nvPr/>
        </p:nvSpPr>
        <p:spPr>
          <a:xfrm>
            <a:off x="1371600" y="4953000"/>
            <a:ext cx="6172200" cy="1077218"/>
          </a:xfrm>
          <a:prstGeom prst="rect">
            <a:avLst/>
          </a:prstGeom>
          <a:noFill/>
        </p:spPr>
        <p:txBody>
          <a:bodyPr wrap="square" rtlCol="0">
            <a:spAutoFit/>
          </a:bodyPr>
          <a:lstStyle/>
          <a:p>
            <a:pPr lvl="0" algn="just"/>
            <a:r>
              <a:rPr lang="en-US" sz="1600" dirty="0" smtClean="0">
                <a:latin typeface="Calibri" pitchFamily="34" charset="0"/>
              </a:rPr>
              <a:t>1. Regular information sharing is the key in PME</a:t>
            </a:r>
          </a:p>
          <a:p>
            <a:pPr lvl="0" algn="just"/>
            <a:r>
              <a:rPr lang="en-US" sz="1600" dirty="0" smtClean="0">
                <a:latin typeface="Calibri" pitchFamily="34" charset="0"/>
              </a:rPr>
              <a:t>2.Ensure greater participation of the most vulnerable groups in the PME through use of unconventional means of communication</a:t>
            </a:r>
          </a:p>
          <a:p>
            <a:pPr algn="just"/>
            <a:endParaRPr lang="en-US" sz="1600" dirty="0">
              <a:latin typeface="Calibri" pitchFamily="34" charset="0"/>
            </a:endParaRPr>
          </a:p>
        </p:txBody>
      </p:sp>
    </p:spTree>
    <p:extLst>
      <p:ext uri="{BB962C8B-B14F-4D97-AF65-F5344CB8AC3E}">
        <p14:creationId xmlns:p14="http://schemas.microsoft.com/office/powerpoint/2010/main" val="293343274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de-DE" sz="3600" b="1" dirty="0" smtClean="0">
                <a:solidFill>
                  <a:srgbClr val="C00000"/>
                </a:solidFill>
              </a:rPr>
              <a:t>Formulation and Implementation of Corrective Actions</a:t>
            </a:r>
            <a:endParaRPr lang="de-DE" sz="3600" b="1" dirty="0">
              <a:solidFill>
                <a:srgbClr val="C00000"/>
              </a:solidFill>
            </a:endParaRPr>
          </a:p>
        </p:txBody>
      </p:sp>
      <p:sp>
        <p:nvSpPr>
          <p:cNvPr id="3" name="Content Placeholder 2"/>
          <p:cNvSpPr>
            <a:spLocks noGrp="1"/>
          </p:cNvSpPr>
          <p:nvPr>
            <p:ph idx="1"/>
          </p:nvPr>
        </p:nvSpPr>
        <p:spPr/>
        <p:txBody>
          <a:bodyPr>
            <a:normAutofit/>
          </a:bodyPr>
          <a:lstStyle/>
          <a:p>
            <a:r>
              <a:rPr lang="de-DE" sz="2400" dirty="0" smtClean="0"/>
              <a:t>Based on findings of the PME reports, adjustments may be required in different aspects of the program: performance, operational procedures, activities, objectives, timeframes, etc. </a:t>
            </a:r>
            <a:endParaRPr lang="de-DE" sz="2400" dirty="0"/>
          </a:p>
        </p:txBody>
      </p:sp>
      <p:sp>
        <p:nvSpPr>
          <p:cNvPr id="4" name="Slide Number Placeholder 3"/>
          <p:cNvSpPr>
            <a:spLocks noGrp="1"/>
          </p:cNvSpPr>
          <p:nvPr>
            <p:ph type="sldNum" sz="quarter" idx="12"/>
          </p:nvPr>
        </p:nvSpPr>
        <p:spPr/>
        <p:txBody>
          <a:bodyPr/>
          <a:lstStyle/>
          <a:p>
            <a:fld id="{CDADED8D-0FC5-42EE-B058-EDBA037E03D7}" type="slidenum">
              <a:rPr lang="de-DE" smtClean="0"/>
              <a:pPr/>
              <a:t>104</a:t>
            </a:fld>
            <a:endParaRPr lang="de-DE"/>
          </a:p>
        </p:txBody>
      </p:sp>
    </p:spTree>
    <p:extLst>
      <p:ext uri="{BB962C8B-B14F-4D97-AF65-F5344CB8AC3E}">
        <p14:creationId xmlns:p14="http://schemas.microsoft.com/office/powerpoint/2010/main" val="84906774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rgbClr val="C00000"/>
                </a:solidFill>
              </a:rPr>
              <a:t>Any Questions?</a:t>
            </a:r>
            <a:endParaRPr lang="en-US" sz="3600" b="1" dirty="0">
              <a:solidFill>
                <a:srgbClr val="C00000"/>
              </a:solidFill>
            </a:endParaRPr>
          </a:p>
        </p:txBody>
      </p:sp>
      <p:sp>
        <p:nvSpPr>
          <p:cNvPr id="6" name="Slide Number Placeholder 5"/>
          <p:cNvSpPr>
            <a:spLocks noGrp="1"/>
          </p:cNvSpPr>
          <p:nvPr>
            <p:ph type="sldNum" sz="quarter" idx="12"/>
          </p:nvPr>
        </p:nvSpPr>
        <p:spPr/>
        <p:txBody>
          <a:bodyPr/>
          <a:lstStyle/>
          <a:p>
            <a:fld id="{91349AB7-A4BE-486C-8D6C-30FB92447F88}" type="slidenum">
              <a:rPr lang="en-US" smtClean="0"/>
              <a:pPr/>
              <a:t>105</a:t>
            </a:fld>
            <a:endParaRPr lang="en-US"/>
          </a:p>
        </p:txBody>
      </p:sp>
      <p:pic>
        <p:nvPicPr>
          <p:cNvPr id="8194" name="Picture 2" descr="http://aphroditesbadhabit.files.wordpress.com/2011/06/question_mark_2158.jpg"/>
          <p:cNvPicPr>
            <a:picLocks noChangeAspect="1" noChangeArrowheads="1"/>
          </p:cNvPicPr>
          <p:nvPr/>
        </p:nvPicPr>
        <p:blipFill>
          <a:blip r:embed="rId2" cstate="print"/>
          <a:srcRect/>
          <a:stretch>
            <a:fillRect/>
          </a:stretch>
        </p:blipFill>
        <p:spPr bwMode="auto">
          <a:xfrm>
            <a:off x="3203848" y="2132856"/>
            <a:ext cx="2714625" cy="3143250"/>
          </a:xfrm>
          <a:prstGeom prst="rect">
            <a:avLst/>
          </a:prstGeom>
          <a:noFill/>
        </p:spPr>
      </p:pic>
    </p:spTree>
    <p:extLst>
      <p:ext uri="{BB962C8B-B14F-4D97-AF65-F5344CB8AC3E}">
        <p14:creationId xmlns:p14="http://schemas.microsoft.com/office/powerpoint/2010/main" val="40935399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Socialization Meetings at School Level</a:t>
            </a:r>
            <a:endParaRPr lang="en-US" dirty="0"/>
          </a:p>
        </p:txBody>
      </p:sp>
      <p:graphicFrame>
        <p:nvGraphicFramePr>
          <p:cNvPr id="5" name="Content Placeholder 4"/>
          <p:cNvGraphicFramePr>
            <a:graphicFrameLocks noGrp="1"/>
          </p:cNvGraphicFramePr>
          <p:nvPr>
            <p:ph idx="1"/>
          </p:nvPr>
        </p:nvGraphicFramePr>
        <p:xfrm>
          <a:off x="228600" y="1524000"/>
          <a:ext cx="8686800" cy="3581400"/>
        </p:xfrm>
        <a:graphic>
          <a:graphicData uri="http://schemas.openxmlformats.org/drawingml/2006/table">
            <a:tbl>
              <a:tblPr firstRow="1">
                <a:tableStyleId>{3B4B98B0-60AC-42C2-AFA5-B58CD77FA1E5}</a:tableStyleId>
              </a:tblPr>
              <a:tblGrid>
                <a:gridCol w="2895600"/>
                <a:gridCol w="2895600"/>
                <a:gridCol w="2895600"/>
              </a:tblGrid>
              <a:tr h="420370">
                <a:tc>
                  <a:txBody>
                    <a:bodyPr/>
                    <a:lstStyle/>
                    <a:p>
                      <a:pPr marL="0" marR="0" indent="228600">
                        <a:spcBef>
                          <a:spcPts val="0"/>
                        </a:spcBef>
                        <a:spcAft>
                          <a:spcPts val="0"/>
                        </a:spcAft>
                      </a:pPr>
                      <a:r>
                        <a:rPr lang="en-US" sz="2000" dirty="0">
                          <a:latin typeface="Calibri" pitchFamily="34" charset="0"/>
                        </a:rPr>
                        <a:t>Expected output</a:t>
                      </a:r>
                      <a:endParaRPr lang="en-US" sz="2000" dirty="0">
                        <a:latin typeface="Calibri" pitchFamily="34" charset="0"/>
                        <a:ea typeface="Times New Roman"/>
                        <a:cs typeface="Cordia New"/>
                      </a:endParaRPr>
                    </a:p>
                  </a:txBody>
                  <a:tcPr marL="68580" marR="68580" marT="0" marB="0" anchor="ctr"/>
                </a:tc>
                <a:tc>
                  <a:txBody>
                    <a:bodyPr/>
                    <a:lstStyle/>
                    <a:p>
                      <a:pPr marL="0" marR="0" indent="228600">
                        <a:spcBef>
                          <a:spcPts val="0"/>
                        </a:spcBef>
                        <a:spcAft>
                          <a:spcPts val="0"/>
                        </a:spcAft>
                      </a:pPr>
                      <a:r>
                        <a:rPr lang="en-US" sz="2000">
                          <a:latin typeface="Calibri" pitchFamily="34" charset="0"/>
                        </a:rPr>
                        <a:t>Info to be shared</a:t>
                      </a:r>
                      <a:endParaRPr lang="en-US" sz="2000">
                        <a:latin typeface="Calibri" pitchFamily="34" charset="0"/>
                        <a:ea typeface="Times New Roman"/>
                        <a:cs typeface="Cordia New"/>
                      </a:endParaRPr>
                    </a:p>
                  </a:txBody>
                  <a:tcPr marL="68580" marR="68580" marT="0" marB="0" anchor="ctr"/>
                </a:tc>
                <a:tc>
                  <a:txBody>
                    <a:bodyPr/>
                    <a:lstStyle/>
                    <a:p>
                      <a:pPr marL="0" marR="0" indent="228600">
                        <a:spcBef>
                          <a:spcPts val="0"/>
                        </a:spcBef>
                        <a:spcAft>
                          <a:spcPts val="0"/>
                        </a:spcAft>
                      </a:pPr>
                      <a:r>
                        <a:rPr lang="en-US" sz="2000">
                          <a:latin typeface="Calibri" pitchFamily="34" charset="0"/>
                        </a:rPr>
                        <a:t>Info to be collected</a:t>
                      </a:r>
                      <a:endParaRPr lang="en-US" sz="2000">
                        <a:latin typeface="Calibri" pitchFamily="34" charset="0"/>
                        <a:ea typeface="Times New Roman"/>
                        <a:cs typeface="Cordia New"/>
                      </a:endParaRPr>
                    </a:p>
                  </a:txBody>
                  <a:tcPr marL="68580" marR="68580" marT="0" marB="0" anchor="ctr"/>
                </a:tc>
              </a:tr>
              <a:tr h="3161030">
                <a:tc>
                  <a:txBody>
                    <a:bodyPr/>
                    <a:lstStyle/>
                    <a:p>
                      <a:pPr marL="342900" marR="0" lvl="0" indent="-342900">
                        <a:spcBef>
                          <a:spcPts val="0"/>
                        </a:spcBef>
                        <a:spcAft>
                          <a:spcPts val="0"/>
                        </a:spcAft>
                        <a:buFont typeface="Symbol"/>
                        <a:buChar char=""/>
                      </a:pPr>
                      <a:r>
                        <a:rPr lang="en-US" sz="2000">
                          <a:latin typeface="Calibri" pitchFamily="34" charset="0"/>
                        </a:rPr>
                        <a:t>Official support and coordination/ collaboration of  school authorities </a:t>
                      </a:r>
                      <a:endParaRPr lang="en-US" sz="2000">
                        <a:latin typeface="Calibri" pitchFamily="34" charset="0"/>
                        <a:ea typeface="Times New Roman"/>
                        <a:cs typeface="Cordia New"/>
                      </a:endParaRPr>
                    </a:p>
                  </a:txBody>
                  <a:tcPr marL="68580" marR="68580" marT="0" marB="0"/>
                </a:tc>
                <a:tc>
                  <a:txBody>
                    <a:bodyPr/>
                    <a:lstStyle/>
                    <a:p>
                      <a:pPr marL="342900" marR="0" lvl="0" indent="-342900">
                        <a:spcBef>
                          <a:spcPts val="0"/>
                        </a:spcBef>
                        <a:spcAft>
                          <a:spcPts val="0"/>
                        </a:spcAft>
                        <a:buFont typeface="Symbol"/>
                        <a:buChar char=""/>
                      </a:pPr>
                      <a:r>
                        <a:rPr lang="en-US" sz="2000" dirty="0">
                          <a:latin typeface="Calibri" pitchFamily="34" charset="0"/>
                        </a:rPr>
                        <a:t>General information of the implementing agency (MRCS </a:t>
                      </a:r>
                      <a:r>
                        <a:rPr lang="en-US" sz="2000" dirty="0" err="1">
                          <a:latin typeface="Calibri" pitchFamily="34" charset="0"/>
                        </a:rPr>
                        <a:t>misson</a:t>
                      </a:r>
                      <a:r>
                        <a:rPr lang="en-US" sz="2000" dirty="0">
                          <a:latin typeface="Calibri" pitchFamily="34" charset="0"/>
                        </a:rPr>
                        <a:t>, vision, goal, objective, strategy, key areas of work, etc.)</a:t>
                      </a:r>
                    </a:p>
                    <a:p>
                      <a:pPr marL="342900" marR="0" lvl="0" indent="-342900">
                        <a:spcBef>
                          <a:spcPts val="0"/>
                        </a:spcBef>
                        <a:spcAft>
                          <a:spcPts val="0"/>
                        </a:spcAft>
                        <a:buFont typeface="Symbol"/>
                        <a:buChar char=""/>
                      </a:pPr>
                      <a:r>
                        <a:rPr lang="en-US" sz="2000" dirty="0">
                          <a:latin typeface="Calibri" pitchFamily="34" charset="0"/>
                        </a:rPr>
                        <a:t>Short program profile  </a:t>
                      </a:r>
                    </a:p>
                    <a:p>
                      <a:pPr marL="342900" marR="0" lvl="0" indent="-342900">
                        <a:spcBef>
                          <a:spcPts val="0"/>
                        </a:spcBef>
                        <a:spcAft>
                          <a:spcPts val="600"/>
                        </a:spcAft>
                        <a:buFont typeface="Symbol"/>
                        <a:buChar char=""/>
                      </a:pPr>
                      <a:r>
                        <a:rPr lang="en-US" sz="2000" dirty="0">
                          <a:latin typeface="Calibri" pitchFamily="34" charset="0"/>
                        </a:rPr>
                        <a:t>Detailed expected commitment from the stakeholders </a:t>
                      </a:r>
                      <a:endParaRPr lang="en-US" sz="2000" dirty="0">
                        <a:latin typeface="Calibri" pitchFamily="34" charset="0"/>
                        <a:ea typeface="Times New Roman"/>
                        <a:cs typeface="Cordia New"/>
                      </a:endParaRPr>
                    </a:p>
                  </a:txBody>
                  <a:tcPr marL="68580" marR="68580" marT="0" marB="0"/>
                </a:tc>
                <a:tc>
                  <a:txBody>
                    <a:bodyPr/>
                    <a:lstStyle/>
                    <a:p>
                      <a:pPr marL="342900" marR="0" lvl="0" indent="-342900">
                        <a:spcBef>
                          <a:spcPts val="0"/>
                        </a:spcBef>
                        <a:spcAft>
                          <a:spcPts val="0"/>
                        </a:spcAft>
                        <a:buFont typeface="Symbol"/>
                        <a:buChar char=""/>
                      </a:pPr>
                      <a:r>
                        <a:rPr lang="en-US" sz="2000" dirty="0">
                          <a:latin typeface="Calibri" pitchFamily="34" charset="0"/>
                        </a:rPr>
                        <a:t>DRR needs and gaps </a:t>
                      </a:r>
                    </a:p>
                    <a:p>
                      <a:pPr marL="342900" marR="0" lvl="0" indent="-342900">
                        <a:spcBef>
                          <a:spcPts val="0"/>
                        </a:spcBef>
                        <a:spcAft>
                          <a:spcPts val="0"/>
                        </a:spcAft>
                        <a:buFont typeface="Symbol"/>
                        <a:buChar char=""/>
                      </a:pPr>
                      <a:r>
                        <a:rPr lang="en-US" sz="2000" dirty="0">
                          <a:latin typeface="Calibri" pitchFamily="34" charset="0"/>
                        </a:rPr>
                        <a:t>Potential human resources (students, teachers)</a:t>
                      </a:r>
                      <a:endParaRPr lang="en-US" sz="2000" dirty="0">
                        <a:latin typeface="Calibri" pitchFamily="34" charset="0"/>
                        <a:ea typeface="Times New Roman"/>
                        <a:cs typeface="Cordia New"/>
                      </a:endParaRPr>
                    </a:p>
                  </a:txBody>
                  <a:tcPr marL="68580" marR="68580" marT="0" marB="0"/>
                </a:tc>
              </a:tr>
            </a:tbl>
          </a:graphicData>
        </a:graphic>
      </p:graphicFrame>
      <p:sp>
        <p:nvSpPr>
          <p:cNvPr id="4" name="Slide Number Placeholder 3"/>
          <p:cNvSpPr>
            <a:spLocks noGrp="1"/>
          </p:cNvSpPr>
          <p:nvPr>
            <p:ph type="sldNum" sz="quarter" idx="12"/>
          </p:nvPr>
        </p:nvSpPr>
        <p:spPr/>
        <p:txBody>
          <a:bodyPr/>
          <a:lstStyle/>
          <a:p>
            <a:fld id="{91349AB7-A4BE-486C-8D6C-30FB92447F88}" type="slidenum">
              <a:rPr lang="en-US" smtClean="0"/>
              <a:pPr/>
              <a:t>11</a:t>
            </a:fld>
            <a:endParaRPr lang="en-US"/>
          </a:p>
        </p:txBody>
      </p:sp>
      <p:pic>
        <p:nvPicPr>
          <p:cNvPr id="6" name="Picture 5"/>
          <p:cNvPicPr>
            <a:picLocks noChangeAspect="1"/>
          </p:cNvPicPr>
          <p:nvPr/>
        </p:nvPicPr>
        <p:blipFill>
          <a:blip r:embed="rId2" cstate="print"/>
          <a:stretch>
            <a:fillRect/>
          </a:stretch>
        </p:blipFill>
        <p:spPr>
          <a:xfrm>
            <a:off x="457200" y="5638800"/>
            <a:ext cx="640080" cy="640080"/>
          </a:xfrm>
          <a:prstGeom prst="rect">
            <a:avLst/>
          </a:prstGeom>
        </p:spPr>
      </p:pic>
      <p:sp>
        <p:nvSpPr>
          <p:cNvPr id="7" name="Rectangle 6"/>
          <p:cNvSpPr/>
          <p:nvPr/>
        </p:nvSpPr>
        <p:spPr>
          <a:xfrm>
            <a:off x="1295400" y="5410200"/>
            <a:ext cx="6553200" cy="1200329"/>
          </a:xfrm>
          <a:prstGeom prst="rect">
            <a:avLst/>
          </a:prstGeom>
        </p:spPr>
        <p:txBody>
          <a:bodyPr wrap="square">
            <a:spAutoFit/>
          </a:bodyPr>
          <a:lstStyle/>
          <a:p>
            <a:r>
              <a:rPr lang="en-US" dirty="0" smtClean="0">
                <a:latin typeface="Calibri" pitchFamily="34" charset="0"/>
              </a:rPr>
              <a:t>Especially in schools, it is important to get the support of parents during the socialization meetings. It should be ensured that parents know about the upcoming program activities and are engaged in the planning and implementation phase to ensure that </a:t>
            </a:r>
            <a:endParaRPr lang="en-US" dirty="0">
              <a:latin typeface="Calibri"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rgbClr val="C00000"/>
                </a:solidFill>
              </a:rPr>
              <a:t>Any Questions?</a:t>
            </a:r>
            <a:endParaRPr lang="en-US" sz="3600" b="1" dirty="0">
              <a:solidFill>
                <a:srgbClr val="C00000"/>
              </a:solidFill>
            </a:endParaRPr>
          </a:p>
        </p:txBody>
      </p:sp>
      <p:sp>
        <p:nvSpPr>
          <p:cNvPr id="6" name="Slide Number Placeholder 5"/>
          <p:cNvSpPr>
            <a:spLocks noGrp="1"/>
          </p:cNvSpPr>
          <p:nvPr>
            <p:ph type="sldNum" sz="quarter" idx="12"/>
          </p:nvPr>
        </p:nvSpPr>
        <p:spPr/>
        <p:txBody>
          <a:bodyPr/>
          <a:lstStyle/>
          <a:p>
            <a:fld id="{91349AB7-A4BE-486C-8D6C-30FB92447F88}" type="slidenum">
              <a:rPr lang="en-US" smtClean="0"/>
              <a:pPr/>
              <a:t>12</a:t>
            </a:fld>
            <a:endParaRPr lang="en-US"/>
          </a:p>
        </p:txBody>
      </p:sp>
      <p:pic>
        <p:nvPicPr>
          <p:cNvPr id="8194" name="Picture 2" descr="http://aphroditesbadhabit.files.wordpress.com/2011/06/question_mark_2158.jpg"/>
          <p:cNvPicPr>
            <a:picLocks noChangeAspect="1" noChangeArrowheads="1"/>
          </p:cNvPicPr>
          <p:nvPr/>
        </p:nvPicPr>
        <p:blipFill>
          <a:blip r:embed="rId2" cstate="print"/>
          <a:srcRect/>
          <a:stretch>
            <a:fillRect/>
          </a:stretch>
        </p:blipFill>
        <p:spPr bwMode="auto">
          <a:xfrm>
            <a:off x="3203848" y="2132856"/>
            <a:ext cx="2714625" cy="314325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2492897"/>
            <a:ext cx="7772400" cy="1512168"/>
          </a:xfrm>
        </p:spPr>
        <p:txBody>
          <a:bodyPr/>
          <a:lstStyle/>
          <a:p>
            <a:r>
              <a:rPr lang="en-US" b="0" dirty="0" smtClean="0">
                <a:solidFill>
                  <a:schemeClr val="tx1"/>
                </a:solidFill>
              </a:rPr>
              <a:t>Module 2: Implementing </a:t>
            </a:r>
            <a:r>
              <a:rPr lang="en-US" b="0" smtClean="0">
                <a:solidFill>
                  <a:schemeClr val="tx1"/>
                </a:solidFill>
              </a:rPr>
              <a:t>the Program</a:t>
            </a:r>
            <a:endParaRPr lang="en-US" b="0" dirty="0">
              <a:solidFill>
                <a:schemeClr val="tx1"/>
              </a:solidFill>
            </a:endParaRPr>
          </a:p>
        </p:txBody>
      </p:sp>
      <p:sp>
        <p:nvSpPr>
          <p:cNvPr id="3" name="Subtitle 2"/>
          <p:cNvSpPr>
            <a:spLocks noGrp="1"/>
          </p:cNvSpPr>
          <p:nvPr>
            <p:ph type="subTitle" idx="1"/>
          </p:nvPr>
        </p:nvSpPr>
        <p:spPr/>
        <p:txBody>
          <a:bodyPr/>
          <a:lstStyle/>
          <a:p>
            <a:r>
              <a:rPr lang="en-US" b="1" dirty="0" smtClean="0">
                <a:solidFill>
                  <a:srgbClr val="C00000"/>
                </a:solidFill>
              </a:rPr>
              <a:t>Session 2. Program Site Selection</a:t>
            </a:r>
            <a:endParaRPr lang="en-US" b="1" dirty="0">
              <a:solidFill>
                <a:srgbClr val="C00000"/>
              </a:solidFill>
            </a:endParaRPr>
          </a:p>
        </p:txBody>
      </p:sp>
      <p:sp>
        <p:nvSpPr>
          <p:cNvPr id="4" name="Slide Number Placeholder 3"/>
          <p:cNvSpPr>
            <a:spLocks noGrp="1"/>
          </p:cNvSpPr>
          <p:nvPr>
            <p:ph type="sldNum" sz="quarter" idx="12"/>
          </p:nvPr>
        </p:nvSpPr>
        <p:spPr/>
        <p:txBody>
          <a:bodyPr/>
          <a:lstStyle/>
          <a:p>
            <a:fld id="{91349AB7-A4BE-486C-8D6C-30FB92447F88}" type="slidenum">
              <a:rPr lang="en-US" smtClean="0"/>
              <a:pPr/>
              <a:t>13</a:t>
            </a:fld>
            <a:endParaRPr lang="en-US"/>
          </a:p>
        </p:txBody>
      </p:sp>
      <p:sp>
        <p:nvSpPr>
          <p:cNvPr id="5" name="TextBox 4"/>
          <p:cNvSpPr txBox="1"/>
          <p:nvPr/>
        </p:nvSpPr>
        <p:spPr>
          <a:xfrm>
            <a:off x="0" y="0"/>
            <a:ext cx="9144000" cy="646331"/>
          </a:xfrm>
          <a:prstGeom prst="rect">
            <a:avLst/>
          </a:prstGeom>
          <a:noFill/>
        </p:spPr>
        <p:txBody>
          <a:bodyPr wrap="square" rtlCol="0">
            <a:spAutoFit/>
          </a:bodyPr>
          <a:lstStyle/>
          <a:p>
            <a:pPr algn="ctr"/>
            <a:endParaRPr lang="en-US" dirty="0" smtClean="0">
              <a:latin typeface="+mj-lt"/>
            </a:endParaRPr>
          </a:p>
          <a:p>
            <a:pPr algn="ctr"/>
            <a:r>
              <a:rPr lang="en-US" dirty="0" smtClean="0">
                <a:latin typeface="+mj-lt"/>
              </a:rPr>
              <a:t>CBDRR Framework Training - Myanmar Red Cross Society</a:t>
            </a:r>
            <a:endParaRPr lang="en-US" dirty="0">
              <a:latin typeface="+mj-lt"/>
            </a:endParaRPr>
          </a:p>
        </p:txBody>
      </p:sp>
    </p:spTree>
    <p:extLst>
      <p:ext uri="{BB962C8B-B14F-4D97-AF65-F5344CB8AC3E}">
        <p14:creationId xmlns:p14="http://schemas.microsoft.com/office/powerpoint/2010/main" val="32193146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rgbClr val="C00000"/>
                </a:solidFill>
              </a:rPr>
              <a:t>Session Objectives</a:t>
            </a:r>
            <a:endParaRPr lang="en-US" sz="3600" b="1" dirty="0">
              <a:solidFill>
                <a:srgbClr val="C00000"/>
              </a:solidFill>
            </a:endParaRPr>
          </a:p>
        </p:txBody>
      </p:sp>
      <p:sp>
        <p:nvSpPr>
          <p:cNvPr id="3" name="Content Placeholder 2"/>
          <p:cNvSpPr>
            <a:spLocks noGrp="1"/>
          </p:cNvSpPr>
          <p:nvPr>
            <p:ph idx="1"/>
          </p:nvPr>
        </p:nvSpPr>
        <p:spPr/>
        <p:txBody>
          <a:bodyPr/>
          <a:lstStyle/>
          <a:p>
            <a:pPr marL="0" indent="0">
              <a:buNone/>
            </a:pPr>
            <a:r>
              <a:rPr lang="en-US" dirty="0" smtClean="0"/>
              <a:t>At the end of this session, the participants will be able to</a:t>
            </a:r>
          </a:p>
          <a:p>
            <a:pPr lvl="1">
              <a:buFont typeface="Wingdings" pitchFamily="2" charset="2"/>
              <a:buChar char="§"/>
            </a:pPr>
            <a:r>
              <a:rPr lang="en-US" dirty="0" smtClean="0">
                <a:latin typeface="Calibri" pitchFamily="34" charset="0"/>
              </a:rPr>
              <a:t>Understand the process of selecting the target community using suitable criteria at different levels: state/region, township and village/ village tract/ ward.</a:t>
            </a:r>
          </a:p>
          <a:p>
            <a:pPr lvl="1">
              <a:buFont typeface="Wingdings" pitchFamily="2" charset="2"/>
              <a:buChar char="§"/>
            </a:pPr>
            <a:r>
              <a:rPr lang="en-US" dirty="0" smtClean="0">
                <a:latin typeface="Calibri" pitchFamily="34" charset="0"/>
              </a:rPr>
              <a:t>Describe the main linkage between the socialization process and the program site selection process.</a:t>
            </a:r>
          </a:p>
          <a:p>
            <a:pPr>
              <a:buNone/>
            </a:pPr>
            <a:endParaRPr lang="en-US" dirty="0"/>
          </a:p>
        </p:txBody>
      </p:sp>
      <p:sp>
        <p:nvSpPr>
          <p:cNvPr id="6" name="Slide Number Placeholder 5"/>
          <p:cNvSpPr>
            <a:spLocks noGrp="1"/>
          </p:cNvSpPr>
          <p:nvPr>
            <p:ph type="sldNum" sz="quarter" idx="12"/>
          </p:nvPr>
        </p:nvSpPr>
        <p:spPr/>
        <p:txBody>
          <a:bodyPr/>
          <a:lstStyle/>
          <a:p>
            <a:fld id="{91349AB7-A4BE-486C-8D6C-30FB92447F88}" type="slidenum">
              <a:rPr lang="en-US" smtClean="0"/>
              <a:pPr/>
              <a:t>14</a:t>
            </a:fld>
            <a:endParaRPr lang="en-US"/>
          </a:p>
        </p:txBody>
      </p:sp>
    </p:spTree>
    <p:extLst>
      <p:ext uri="{BB962C8B-B14F-4D97-AF65-F5344CB8AC3E}">
        <p14:creationId xmlns:p14="http://schemas.microsoft.com/office/powerpoint/2010/main" val="8279676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Linkages between Socialization and Selection Process</a:t>
            </a:r>
            <a:endParaRPr lang="en-US" dirty="0"/>
          </a:p>
        </p:txBody>
      </p:sp>
      <p:sp>
        <p:nvSpPr>
          <p:cNvPr id="4" name="Slide Number Placeholder 3"/>
          <p:cNvSpPr>
            <a:spLocks noGrp="1"/>
          </p:cNvSpPr>
          <p:nvPr>
            <p:ph type="sldNum" sz="quarter" idx="12"/>
          </p:nvPr>
        </p:nvSpPr>
        <p:spPr/>
        <p:txBody>
          <a:bodyPr/>
          <a:lstStyle/>
          <a:p>
            <a:fld id="{91349AB7-A4BE-486C-8D6C-30FB92447F88}" type="slidenum">
              <a:rPr lang="en-US" smtClean="0"/>
              <a:pPr/>
              <a:t>15</a:t>
            </a:fld>
            <a:endParaRPr lang="en-US"/>
          </a:p>
        </p:txBody>
      </p:sp>
      <p:pic>
        <p:nvPicPr>
          <p:cNvPr id="1026" name="Picture 2"/>
          <p:cNvPicPr>
            <a:picLocks noChangeAspect="1" noChangeArrowheads="1"/>
          </p:cNvPicPr>
          <p:nvPr/>
        </p:nvPicPr>
        <p:blipFill>
          <a:blip r:embed="rId2" cstate="print"/>
          <a:srcRect/>
          <a:stretch>
            <a:fillRect/>
          </a:stretch>
        </p:blipFill>
        <p:spPr bwMode="auto">
          <a:xfrm>
            <a:off x="381000" y="1676400"/>
            <a:ext cx="8499342" cy="4691062"/>
          </a:xfrm>
          <a:prstGeom prst="rect">
            <a:avLst/>
          </a:prstGeom>
          <a:noFill/>
          <a:ln w="9525">
            <a:noFill/>
            <a:miter lim="800000"/>
            <a:headEnd/>
            <a:tailEnd/>
          </a:ln>
        </p:spPr>
      </p:pic>
    </p:spTree>
    <p:extLst>
      <p:ext uri="{BB962C8B-B14F-4D97-AF65-F5344CB8AC3E}">
        <p14:creationId xmlns:p14="http://schemas.microsoft.com/office/powerpoint/2010/main" val="39409622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Keep in Mind…</a:t>
            </a:r>
            <a:endParaRPr lang="en-US" dirty="0"/>
          </a:p>
        </p:txBody>
      </p:sp>
      <p:sp>
        <p:nvSpPr>
          <p:cNvPr id="3" name="Content Placeholder 2"/>
          <p:cNvSpPr>
            <a:spLocks noGrp="1"/>
          </p:cNvSpPr>
          <p:nvPr>
            <p:ph idx="1"/>
          </p:nvPr>
        </p:nvSpPr>
        <p:spPr>
          <a:xfrm>
            <a:off x="914400" y="1600200"/>
            <a:ext cx="7772400" cy="5105400"/>
          </a:xfrm>
        </p:spPr>
        <p:txBody>
          <a:bodyPr>
            <a:normAutofit/>
          </a:bodyPr>
          <a:lstStyle/>
          <a:p>
            <a:pPr>
              <a:buNone/>
            </a:pPr>
            <a:r>
              <a:rPr lang="en-US" sz="2000" dirty="0" smtClean="0"/>
              <a:t>1. In selecting the most vulnerable community, there needs to be general consensus among the responsible parties. </a:t>
            </a:r>
          </a:p>
          <a:p>
            <a:pPr>
              <a:buNone/>
            </a:pPr>
            <a:r>
              <a:rPr lang="en-US" sz="2000" dirty="0" smtClean="0"/>
              <a:t> </a:t>
            </a:r>
          </a:p>
          <a:p>
            <a:pPr>
              <a:buNone/>
            </a:pPr>
            <a:r>
              <a:rPr lang="en-US" sz="2000" dirty="0" smtClean="0"/>
              <a:t>2. Community selection process, first and foremost, has to be impartial: solely placing the evaluation and conclusion on risk and vulnerability factors, and transparent so that no illicit activities or </a:t>
            </a:r>
            <a:r>
              <a:rPr lang="en-US" sz="2000" dirty="0" err="1" smtClean="0"/>
              <a:t>favouritism</a:t>
            </a:r>
            <a:r>
              <a:rPr lang="en-US" sz="2000" dirty="0" smtClean="0"/>
              <a:t> are involved. </a:t>
            </a:r>
          </a:p>
          <a:p>
            <a:pPr>
              <a:buNone/>
            </a:pPr>
            <a:r>
              <a:rPr lang="en-US" sz="2000" dirty="0" smtClean="0"/>
              <a:t> </a:t>
            </a:r>
          </a:p>
          <a:p>
            <a:pPr>
              <a:buNone/>
            </a:pPr>
            <a:r>
              <a:rPr lang="en-US" sz="2000" dirty="0" smtClean="0"/>
              <a:t>3. There are always multiple-stakeholders in any development or DRR program. When negotiating access to the communities, it is important to know the interests of the various stakeholders so as to maintain independence and neutrality with the organizations represented (ADPC, 2004).</a:t>
            </a:r>
          </a:p>
          <a:p>
            <a:endParaRPr lang="en-US" dirty="0"/>
          </a:p>
        </p:txBody>
      </p:sp>
      <p:sp>
        <p:nvSpPr>
          <p:cNvPr id="4" name="Slide Number Placeholder 3"/>
          <p:cNvSpPr>
            <a:spLocks noGrp="1"/>
          </p:cNvSpPr>
          <p:nvPr>
            <p:ph type="sldNum" sz="quarter" idx="12"/>
          </p:nvPr>
        </p:nvSpPr>
        <p:spPr/>
        <p:txBody>
          <a:bodyPr/>
          <a:lstStyle/>
          <a:p>
            <a:fld id="{91349AB7-A4BE-486C-8D6C-30FB92447F88}" type="slidenum">
              <a:rPr lang="en-US" smtClean="0"/>
              <a:pPr/>
              <a:t>16</a:t>
            </a:fld>
            <a:endParaRPr lang="en-US"/>
          </a:p>
        </p:txBody>
      </p:sp>
      <p:pic>
        <p:nvPicPr>
          <p:cNvPr id="5" name="Picture 4"/>
          <p:cNvPicPr>
            <a:picLocks noChangeAspect="1"/>
          </p:cNvPicPr>
          <p:nvPr/>
        </p:nvPicPr>
        <p:blipFill>
          <a:blip r:embed="rId2" cstate="print"/>
          <a:stretch>
            <a:fillRect/>
          </a:stretch>
        </p:blipFill>
        <p:spPr>
          <a:xfrm>
            <a:off x="228600" y="1447800"/>
            <a:ext cx="640080" cy="640080"/>
          </a:xfrm>
          <a:prstGeom prst="rect">
            <a:avLst/>
          </a:prstGeom>
        </p:spPr>
      </p:pic>
    </p:spTree>
    <p:extLst>
      <p:ext uri="{BB962C8B-B14F-4D97-AF65-F5344CB8AC3E}">
        <p14:creationId xmlns:p14="http://schemas.microsoft.com/office/powerpoint/2010/main" val="42492857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 Exercise – Role Play</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91349AB7-A4BE-486C-8D6C-30FB92447F88}" type="slidenum">
              <a:rPr lang="en-US" smtClean="0"/>
              <a:pPr/>
              <a:t>17</a:t>
            </a:fld>
            <a:endParaRPr lang="en-US"/>
          </a:p>
        </p:txBody>
      </p:sp>
    </p:spTree>
    <p:extLst>
      <p:ext uri="{BB962C8B-B14F-4D97-AF65-F5344CB8AC3E}">
        <p14:creationId xmlns:p14="http://schemas.microsoft.com/office/powerpoint/2010/main" val="33054895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rgbClr val="C00000"/>
                </a:solidFill>
              </a:rPr>
              <a:t>Any Questions?</a:t>
            </a:r>
            <a:endParaRPr lang="en-US" sz="3600" b="1" dirty="0">
              <a:solidFill>
                <a:srgbClr val="C00000"/>
              </a:solidFill>
            </a:endParaRPr>
          </a:p>
        </p:txBody>
      </p:sp>
      <p:sp>
        <p:nvSpPr>
          <p:cNvPr id="6" name="Slide Number Placeholder 5"/>
          <p:cNvSpPr>
            <a:spLocks noGrp="1"/>
          </p:cNvSpPr>
          <p:nvPr>
            <p:ph type="sldNum" sz="quarter" idx="12"/>
          </p:nvPr>
        </p:nvSpPr>
        <p:spPr/>
        <p:txBody>
          <a:bodyPr/>
          <a:lstStyle/>
          <a:p>
            <a:fld id="{91349AB7-A4BE-486C-8D6C-30FB92447F88}" type="slidenum">
              <a:rPr lang="en-US" smtClean="0"/>
              <a:pPr/>
              <a:t>18</a:t>
            </a:fld>
            <a:endParaRPr lang="en-US"/>
          </a:p>
        </p:txBody>
      </p:sp>
      <p:pic>
        <p:nvPicPr>
          <p:cNvPr id="8194" name="Picture 2" descr="http://aphroditesbadhabit.files.wordpress.com/2011/06/question_mark_2158.jpg"/>
          <p:cNvPicPr>
            <a:picLocks noChangeAspect="1" noChangeArrowheads="1"/>
          </p:cNvPicPr>
          <p:nvPr/>
        </p:nvPicPr>
        <p:blipFill>
          <a:blip r:embed="rId2" cstate="print"/>
          <a:srcRect/>
          <a:stretch>
            <a:fillRect/>
          </a:stretch>
        </p:blipFill>
        <p:spPr bwMode="auto">
          <a:xfrm>
            <a:off x="3203848" y="2132856"/>
            <a:ext cx="2714625" cy="3143250"/>
          </a:xfrm>
          <a:prstGeom prst="rect">
            <a:avLst/>
          </a:prstGeom>
          <a:noFill/>
        </p:spPr>
      </p:pic>
    </p:spTree>
    <p:extLst>
      <p:ext uri="{BB962C8B-B14F-4D97-AF65-F5344CB8AC3E}">
        <p14:creationId xmlns:p14="http://schemas.microsoft.com/office/powerpoint/2010/main" val="21025751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2492897"/>
            <a:ext cx="7772400" cy="1512168"/>
          </a:xfrm>
        </p:spPr>
        <p:txBody>
          <a:bodyPr/>
          <a:lstStyle/>
          <a:p>
            <a:r>
              <a:rPr lang="en-US" b="0" dirty="0" smtClean="0">
                <a:solidFill>
                  <a:schemeClr val="tx1"/>
                </a:solidFill>
              </a:rPr>
              <a:t>Module 2: Implementing </a:t>
            </a:r>
            <a:r>
              <a:rPr lang="en-US" b="0" smtClean="0">
                <a:solidFill>
                  <a:schemeClr val="tx1"/>
                </a:solidFill>
              </a:rPr>
              <a:t>the Program</a:t>
            </a:r>
            <a:endParaRPr lang="en-US" b="0" dirty="0">
              <a:solidFill>
                <a:schemeClr val="tx1"/>
              </a:solidFill>
            </a:endParaRPr>
          </a:p>
        </p:txBody>
      </p:sp>
      <p:sp>
        <p:nvSpPr>
          <p:cNvPr id="3" name="Subtitle 2"/>
          <p:cNvSpPr>
            <a:spLocks noGrp="1"/>
          </p:cNvSpPr>
          <p:nvPr>
            <p:ph type="subTitle" idx="1"/>
          </p:nvPr>
        </p:nvSpPr>
        <p:spPr/>
        <p:txBody>
          <a:bodyPr/>
          <a:lstStyle/>
          <a:p>
            <a:r>
              <a:rPr lang="en-US" b="1" dirty="0" smtClean="0">
                <a:solidFill>
                  <a:srgbClr val="C00000"/>
                </a:solidFill>
              </a:rPr>
              <a:t>Session 3. Mobilizing the Community and RCVs</a:t>
            </a:r>
            <a:endParaRPr lang="en-US" b="1" dirty="0">
              <a:solidFill>
                <a:srgbClr val="C00000"/>
              </a:solidFill>
            </a:endParaRPr>
          </a:p>
        </p:txBody>
      </p:sp>
      <p:sp>
        <p:nvSpPr>
          <p:cNvPr id="4" name="Slide Number Placeholder 3"/>
          <p:cNvSpPr>
            <a:spLocks noGrp="1"/>
          </p:cNvSpPr>
          <p:nvPr>
            <p:ph type="sldNum" sz="quarter" idx="12"/>
          </p:nvPr>
        </p:nvSpPr>
        <p:spPr/>
        <p:txBody>
          <a:bodyPr/>
          <a:lstStyle/>
          <a:p>
            <a:fld id="{91349AB7-A4BE-486C-8D6C-30FB92447F88}" type="slidenum">
              <a:rPr lang="en-US" smtClean="0"/>
              <a:pPr/>
              <a:t>19</a:t>
            </a:fld>
            <a:endParaRPr lang="en-US"/>
          </a:p>
        </p:txBody>
      </p:sp>
      <p:sp>
        <p:nvSpPr>
          <p:cNvPr id="5" name="TextBox 4"/>
          <p:cNvSpPr txBox="1"/>
          <p:nvPr/>
        </p:nvSpPr>
        <p:spPr>
          <a:xfrm>
            <a:off x="0" y="0"/>
            <a:ext cx="9144000" cy="646331"/>
          </a:xfrm>
          <a:prstGeom prst="rect">
            <a:avLst/>
          </a:prstGeom>
          <a:noFill/>
        </p:spPr>
        <p:txBody>
          <a:bodyPr wrap="square" rtlCol="0">
            <a:spAutoFit/>
          </a:bodyPr>
          <a:lstStyle/>
          <a:p>
            <a:pPr algn="ctr"/>
            <a:endParaRPr lang="en-US" dirty="0" smtClean="0">
              <a:latin typeface="+mj-lt"/>
            </a:endParaRPr>
          </a:p>
          <a:p>
            <a:pPr algn="ctr"/>
            <a:r>
              <a:rPr lang="en-US" dirty="0" smtClean="0">
                <a:latin typeface="+mj-lt"/>
              </a:rPr>
              <a:t>CBDRR Framework Training - Myanmar Red Cross Society</a:t>
            </a:r>
            <a:endParaRPr lang="en-US" dirty="0">
              <a:latin typeface="+mj-lt"/>
            </a:endParaRPr>
          </a:p>
        </p:txBody>
      </p:sp>
    </p:spTree>
    <p:extLst>
      <p:ext uri="{BB962C8B-B14F-4D97-AF65-F5344CB8AC3E}">
        <p14:creationId xmlns:p14="http://schemas.microsoft.com/office/powerpoint/2010/main" val="31454520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rgbClr val="C00000"/>
                </a:solidFill>
              </a:rPr>
              <a:t>Session Objectives</a:t>
            </a:r>
            <a:endParaRPr lang="en-US" sz="3600" b="1" dirty="0">
              <a:solidFill>
                <a:srgbClr val="C00000"/>
              </a:solidFill>
            </a:endParaRPr>
          </a:p>
        </p:txBody>
      </p:sp>
      <p:sp>
        <p:nvSpPr>
          <p:cNvPr id="3" name="Content Placeholder 2"/>
          <p:cNvSpPr>
            <a:spLocks noGrp="1"/>
          </p:cNvSpPr>
          <p:nvPr>
            <p:ph idx="1"/>
          </p:nvPr>
        </p:nvSpPr>
        <p:spPr/>
        <p:txBody>
          <a:bodyPr/>
          <a:lstStyle/>
          <a:p>
            <a:pPr marL="0" indent="0">
              <a:buNone/>
            </a:pPr>
            <a:r>
              <a:rPr lang="en-US" dirty="0" smtClean="0"/>
              <a:t>At the end of this session, the participants will be able to</a:t>
            </a:r>
          </a:p>
          <a:p>
            <a:pPr lvl="1">
              <a:buFont typeface="Wingdings" pitchFamily="2" charset="2"/>
              <a:buChar char="§"/>
            </a:pPr>
            <a:r>
              <a:rPr lang="en-US" dirty="0" smtClean="0">
                <a:latin typeface="Calibri" pitchFamily="34" charset="0"/>
              </a:rPr>
              <a:t>Describe the socialization process that is carried out at the beginning of each CBDRR program</a:t>
            </a:r>
          </a:p>
          <a:p>
            <a:pPr>
              <a:buNone/>
            </a:pPr>
            <a:endParaRPr lang="en-US" dirty="0"/>
          </a:p>
        </p:txBody>
      </p:sp>
      <p:sp>
        <p:nvSpPr>
          <p:cNvPr id="6" name="Slide Number Placeholder 5"/>
          <p:cNvSpPr>
            <a:spLocks noGrp="1"/>
          </p:cNvSpPr>
          <p:nvPr>
            <p:ph type="sldNum" sz="quarter" idx="12"/>
          </p:nvPr>
        </p:nvSpPr>
        <p:spPr/>
        <p:txBody>
          <a:bodyPr/>
          <a:lstStyle/>
          <a:p>
            <a:fld id="{91349AB7-A4BE-486C-8D6C-30FB92447F88}" type="slidenum">
              <a:rPr lang="en-US" smtClean="0"/>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rgbClr val="C00000"/>
                </a:solidFill>
              </a:rPr>
              <a:t>Session Objectives</a:t>
            </a:r>
            <a:endParaRPr lang="en-US" sz="3600" b="1" dirty="0">
              <a:solidFill>
                <a:srgbClr val="C00000"/>
              </a:solidFill>
            </a:endParaRPr>
          </a:p>
        </p:txBody>
      </p:sp>
      <p:sp>
        <p:nvSpPr>
          <p:cNvPr id="3" name="Content Placeholder 2"/>
          <p:cNvSpPr>
            <a:spLocks noGrp="1"/>
          </p:cNvSpPr>
          <p:nvPr>
            <p:ph idx="1"/>
          </p:nvPr>
        </p:nvSpPr>
        <p:spPr/>
        <p:txBody>
          <a:bodyPr>
            <a:normAutofit/>
          </a:bodyPr>
          <a:lstStyle/>
          <a:p>
            <a:pPr marL="0" indent="0">
              <a:buNone/>
            </a:pPr>
            <a:r>
              <a:rPr lang="en-US" dirty="0" smtClean="0"/>
              <a:t>At the end of this session, the participants will be able to</a:t>
            </a:r>
          </a:p>
          <a:p>
            <a:pPr lvl="1">
              <a:buFont typeface="Wingdings" pitchFamily="2" charset="2"/>
              <a:buChar char="§"/>
            </a:pPr>
            <a:r>
              <a:rPr lang="en-US" dirty="0" smtClean="0">
                <a:latin typeface="Calibri" pitchFamily="34" charset="0"/>
              </a:rPr>
              <a:t>Understand the benefits of community mobilization function.</a:t>
            </a:r>
          </a:p>
          <a:p>
            <a:pPr lvl="1">
              <a:buFont typeface="Wingdings" pitchFamily="2" charset="2"/>
              <a:buChar char="§"/>
            </a:pPr>
            <a:r>
              <a:rPr lang="en-US" dirty="0" smtClean="0">
                <a:latin typeface="Calibri" pitchFamily="34" charset="0"/>
              </a:rPr>
              <a:t>Mobilize the community by organizing them into functional entity like disaster management committees</a:t>
            </a:r>
          </a:p>
          <a:p>
            <a:pPr lvl="1">
              <a:buFont typeface="Wingdings" pitchFamily="2" charset="2"/>
              <a:buChar char="§"/>
            </a:pPr>
            <a:r>
              <a:rPr lang="en-US" dirty="0" smtClean="0">
                <a:latin typeface="Calibri" pitchFamily="34" charset="0"/>
              </a:rPr>
              <a:t>Identify capacity building needs of the newly formed disaster management committees and design and deliver the appropriate training activities.</a:t>
            </a:r>
          </a:p>
          <a:p>
            <a:pPr>
              <a:buNone/>
            </a:pPr>
            <a:endParaRPr lang="en-US" dirty="0"/>
          </a:p>
        </p:txBody>
      </p:sp>
      <p:sp>
        <p:nvSpPr>
          <p:cNvPr id="6" name="Slide Number Placeholder 5"/>
          <p:cNvSpPr>
            <a:spLocks noGrp="1"/>
          </p:cNvSpPr>
          <p:nvPr>
            <p:ph type="sldNum" sz="quarter" idx="12"/>
          </p:nvPr>
        </p:nvSpPr>
        <p:spPr/>
        <p:txBody>
          <a:bodyPr/>
          <a:lstStyle/>
          <a:p>
            <a:fld id="{91349AB7-A4BE-486C-8D6C-30FB92447F88}" type="slidenum">
              <a:rPr lang="en-US" smtClean="0"/>
              <a:pPr/>
              <a:t>20</a:t>
            </a:fld>
            <a:endParaRPr lang="en-US"/>
          </a:p>
        </p:txBody>
      </p:sp>
    </p:spTree>
    <p:extLst>
      <p:ext uri="{BB962C8B-B14F-4D97-AF65-F5344CB8AC3E}">
        <p14:creationId xmlns:p14="http://schemas.microsoft.com/office/powerpoint/2010/main" val="25339556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Community Mobilization?</a:t>
            </a:r>
            <a:endParaRPr lang="en-US" dirty="0"/>
          </a:p>
        </p:txBody>
      </p:sp>
      <p:sp>
        <p:nvSpPr>
          <p:cNvPr id="4" name="Slide Number Placeholder 3"/>
          <p:cNvSpPr>
            <a:spLocks noGrp="1"/>
          </p:cNvSpPr>
          <p:nvPr>
            <p:ph type="sldNum" sz="quarter" idx="12"/>
          </p:nvPr>
        </p:nvSpPr>
        <p:spPr/>
        <p:txBody>
          <a:bodyPr/>
          <a:lstStyle/>
          <a:p>
            <a:fld id="{91349AB7-A4BE-486C-8D6C-30FB92447F88}" type="slidenum">
              <a:rPr lang="en-US" smtClean="0"/>
              <a:pPr/>
              <a:t>21</a:t>
            </a:fld>
            <a:endParaRPr lang="en-US"/>
          </a:p>
        </p:txBody>
      </p:sp>
      <p:sp>
        <p:nvSpPr>
          <p:cNvPr id="5" name="Content Placeholder 2"/>
          <p:cNvSpPr txBox="1">
            <a:spLocks/>
          </p:cNvSpPr>
          <p:nvPr/>
        </p:nvSpPr>
        <p:spPr>
          <a:xfrm>
            <a:off x="533400" y="1447800"/>
            <a:ext cx="8229600" cy="4495800"/>
          </a:xfrm>
          <a:prstGeom prst="rect">
            <a:avLst/>
          </a:prstGeom>
        </p:spPr>
        <p:txBody>
          <a:bodyPr vert="horz" lIns="91440" tIns="45720" rIns="91440" bIns="45720" rtlCol="0">
            <a:noAutofit/>
          </a:bodyPr>
          <a:lstStyle/>
          <a:p>
            <a:r>
              <a:rPr lang="en-US" sz="2000" b="1" dirty="0" smtClean="0">
                <a:solidFill>
                  <a:srgbClr val="C00000"/>
                </a:solidFill>
                <a:latin typeface="Calibri" pitchFamily="34" charset="0"/>
              </a:rPr>
              <a:t>MRCS’ Definition </a:t>
            </a:r>
          </a:p>
          <a:p>
            <a:endParaRPr lang="en-US" sz="2000" b="1" dirty="0" smtClean="0">
              <a:solidFill>
                <a:srgbClr val="C00000"/>
              </a:solidFill>
              <a:latin typeface="Calibri" pitchFamily="34" charset="0"/>
            </a:endParaRPr>
          </a:p>
          <a:p>
            <a:pPr algn="just"/>
            <a:r>
              <a:rPr lang="en-US" sz="2000" dirty="0" smtClean="0">
                <a:latin typeface="Calibri" pitchFamily="34" charset="0"/>
              </a:rPr>
              <a:t>Organizing key stakeholders on the ground such as RCVs, community members, teachers and students in such a way that they are actively involved in assessing their own risks and capacities, planning and implementation of the risk reduction measures along with key program personnel and authorities at different levels. Functional groups can be formed, under the umbrella of village/ township disaster management committee, each assigned specific area of tasks such as relief, search and rescue, awareness, preparedness, early warning, mitigation, preparedness, etc.</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000" b="0" i="0" u="none" strike="noStrike" kern="1200" cap="none" spc="0" normalizeH="0" baseline="0" noProof="0" dirty="0">
              <a:ln>
                <a:noFill/>
              </a:ln>
              <a:solidFill>
                <a:schemeClr val="tx1"/>
              </a:solidFill>
              <a:effectLst/>
              <a:uLnTx/>
              <a:uFillTx/>
              <a:latin typeface="Calibri" pitchFamily="34" charset="0"/>
            </a:endParaRPr>
          </a:p>
        </p:txBody>
      </p:sp>
    </p:spTree>
    <p:extLst>
      <p:ext uri="{BB962C8B-B14F-4D97-AF65-F5344CB8AC3E}">
        <p14:creationId xmlns:p14="http://schemas.microsoft.com/office/powerpoint/2010/main" val="24195084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Autofit/>
          </a:bodyPr>
          <a:lstStyle/>
          <a:p>
            <a:r>
              <a:rPr lang="de-DE" sz="3600" b="1" dirty="0" smtClean="0">
                <a:solidFill>
                  <a:srgbClr val="C00000"/>
                </a:solidFill>
              </a:rPr>
              <a:t>Why is Community Mobilization Important?</a:t>
            </a:r>
            <a:endParaRPr lang="de-DE" sz="3600" b="1" dirty="0">
              <a:solidFill>
                <a:srgbClr val="C00000"/>
              </a:solidFill>
            </a:endParaRPr>
          </a:p>
        </p:txBody>
      </p:sp>
      <p:sp>
        <p:nvSpPr>
          <p:cNvPr id="3" name="Content Placeholder 2"/>
          <p:cNvSpPr>
            <a:spLocks noGrp="1"/>
          </p:cNvSpPr>
          <p:nvPr>
            <p:ph idx="1"/>
          </p:nvPr>
        </p:nvSpPr>
        <p:spPr>
          <a:xfrm>
            <a:off x="457200" y="1600200"/>
            <a:ext cx="8229600" cy="4493095"/>
          </a:xfrm>
        </p:spPr>
        <p:txBody>
          <a:bodyPr>
            <a:normAutofit fontScale="92500" lnSpcReduction="10000"/>
          </a:bodyPr>
          <a:lstStyle/>
          <a:p>
            <a:pPr>
              <a:buFont typeface="Wingdings" pitchFamily="2" charset="2"/>
              <a:buChar char="§"/>
            </a:pPr>
            <a:r>
              <a:rPr lang="de-DE" dirty="0" smtClean="0"/>
              <a:t>Motivates the community</a:t>
            </a:r>
          </a:p>
          <a:p>
            <a:pPr>
              <a:buFont typeface="Wingdings" pitchFamily="2" charset="2"/>
              <a:buChar char="§"/>
            </a:pPr>
            <a:endParaRPr lang="de-DE" dirty="0" smtClean="0"/>
          </a:p>
          <a:p>
            <a:pPr>
              <a:buFont typeface="Wingdings" pitchFamily="2" charset="2"/>
              <a:buChar char="§"/>
            </a:pPr>
            <a:r>
              <a:rPr lang="de-DE" dirty="0" smtClean="0"/>
              <a:t>Builds capacities</a:t>
            </a:r>
          </a:p>
          <a:p>
            <a:pPr>
              <a:buFont typeface="Wingdings" pitchFamily="2" charset="2"/>
              <a:buChar char="§"/>
            </a:pPr>
            <a:endParaRPr lang="de-DE" dirty="0" smtClean="0"/>
          </a:p>
          <a:p>
            <a:pPr>
              <a:buFont typeface="Wingdings" pitchFamily="2" charset="2"/>
              <a:buChar char="§"/>
            </a:pPr>
            <a:r>
              <a:rPr lang="de-DE" dirty="0" smtClean="0"/>
              <a:t>Raises awareness</a:t>
            </a:r>
          </a:p>
          <a:p>
            <a:pPr>
              <a:buFont typeface="Wingdings" pitchFamily="2" charset="2"/>
              <a:buChar char="§"/>
            </a:pPr>
            <a:endParaRPr lang="de-DE" dirty="0" smtClean="0"/>
          </a:p>
          <a:p>
            <a:pPr>
              <a:buFont typeface="Wingdings" pitchFamily="2" charset="2"/>
              <a:buChar char="§"/>
            </a:pPr>
            <a:r>
              <a:rPr lang="de-DE" dirty="0" smtClean="0"/>
              <a:t>Promotes good leadership</a:t>
            </a:r>
          </a:p>
          <a:p>
            <a:pPr>
              <a:buFont typeface="Wingdings" pitchFamily="2" charset="2"/>
              <a:buChar char="§"/>
            </a:pPr>
            <a:endParaRPr lang="de-DE" dirty="0" smtClean="0"/>
          </a:p>
          <a:p>
            <a:pPr>
              <a:buFont typeface="Wingdings" pitchFamily="2" charset="2"/>
              <a:buChar char="§"/>
            </a:pPr>
            <a:r>
              <a:rPr lang="de-DE" dirty="0" smtClean="0"/>
              <a:t>Creates new generations of DRR communicators and practitioners</a:t>
            </a:r>
            <a:endParaRPr lang="de-DE" dirty="0"/>
          </a:p>
        </p:txBody>
      </p:sp>
      <p:sp>
        <p:nvSpPr>
          <p:cNvPr id="5" name="Rectangle 4"/>
          <p:cNvSpPr/>
          <p:nvPr/>
        </p:nvSpPr>
        <p:spPr>
          <a:xfrm>
            <a:off x="4860032" y="2636912"/>
            <a:ext cx="3816424" cy="1200329"/>
          </a:xfrm>
          <a:prstGeom prst="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a:spAutoFit/>
          </a:bodyPr>
          <a:lstStyle/>
          <a:p>
            <a:r>
              <a:rPr lang="de-DE" sz="2400" dirty="0" smtClean="0">
                <a:latin typeface="Calibri" pitchFamily="34" charset="0"/>
              </a:rPr>
              <a:t>Building trust and rapport is the key to facilitate community participation </a:t>
            </a:r>
          </a:p>
        </p:txBody>
      </p:sp>
      <p:sp>
        <p:nvSpPr>
          <p:cNvPr id="6" name="Slide Number Placeholder 5"/>
          <p:cNvSpPr>
            <a:spLocks noGrp="1"/>
          </p:cNvSpPr>
          <p:nvPr>
            <p:ph type="sldNum" sz="quarter" idx="12"/>
          </p:nvPr>
        </p:nvSpPr>
        <p:spPr/>
        <p:txBody>
          <a:bodyPr/>
          <a:lstStyle/>
          <a:p>
            <a:fld id="{1EA7A11B-64F8-425A-A1BA-89F8B6B28B34}" type="slidenum">
              <a:rPr lang="de-DE" smtClean="0"/>
              <a:pPr/>
              <a:t>22</a:t>
            </a:fld>
            <a:endParaRPr lang="de-DE"/>
          </a:p>
        </p:txBody>
      </p:sp>
    </p:spTree>
    <p:extLst>
      <p:ext uri="{BB962C8B-B14F-4D97-AF65-F5344CB8AC3E}">
        <p14:creationId xmlns:p14="http://schemas.microsoft.com/office/powerpoint/2010/main" val="41327290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Key CBDRR Stakeholders at Community Level</a:t>
            </a:r>
            <a:endParaRPr lang="en-US" dirty="0"/>
          </a:p>
        </p:txBody>
      </p:sp>
      <p:sp>
        <p:nvSpPr>
          <p:cNvPr id="3" name="Content Placeholder 2"/>
          <p:cNvSpPr>
            <a:spLocks noGrp="1"/>
          </p:cNvSpPr>
          <p:nvPr>
            <p:ph idx="1"/>
          </p:nvPr>
        </p:nvSpPr>
        <p:spPr/>
        <p:txBody>
          <a:bodyPr/>
          <a:lstStyle/>
          <a:p>
            <a:pPr>
              <a:buFont typeface="Wingdings" pitchFamily="2" charset="2"/>
              <a:buChar char="§"/>
            </a:pPr>
            <a:r>
              <a:rPr lang="en-US" dirty="0" smtClean="0"/>
              <a:t>Village leader</a:t>
            </a:r>
          </a:p>
          <a:p>
            <a:pPr>
              <a:buFont typeface="Wingdings" pitchFamily="2" charset="2"/>
              <a:buChar char="§"/>
            </a:pPr>
            <a:r>
              <a:rPr lang="en-US" dirty="0" smtClean="0"/>
              <a:t>School teacher</a:t>
            </a:r>
          </a:p>
          <a:p>
            <a:pPr>
              <a:buFont typeface="Wingdings" pitchFamily="2" charset="2"/>
              <a:buChar char="§"/>
            </a:pPr>
            <a:r>
              <a:rPr lang="en-US" dirty="0" smtClean="0"/>
              <a:t>Local business leader</a:t>
            </a:r>
          </a:p>
          <a:p>
            <a:pPr>
              <a:buFont typeface="Wingdings" pitchFamily="2" charset="2"/>
              <a:buChar char="§"/>
            </a:pPr>
            <a:r>
              <a:rPr lang="en-US" dirty="0" smtClean="0"/>
              <a:t>Elderly</a:t>
            </a:r>
          </a:p>
          <a:p>
            <a:pPr>
              <a:buFont typeface="Wingdings" pitchFamily="2" charset="2"/>
              <a:buChar char="§"/>
            </a:pPr>
            <a:r>
              <a:rPr lang="en-US" dirty="0" smtClean="0"/>
              <a:t>Students</a:t>
            </a:r>
          </a:p>
          <a:p>
            <a:pPr>
              <a:buFont typeface="Wingdings" pitchFamily="2" charset="2"/>
              <a:buChar char="§"/>
            </a:pPr>
            <a:r>
              <a:rPr lang="en-US" dirty="0" smtClean="0"/>
              <a:t>Single mother</a:t>
            </a:r>
          </a:p>
          <a:p>
            <a:pPr>
              <a:buFont typeface="Wingdings" pitchFamily="2" charset="2"/>
              <a:buChar char="§"/>
            </a:pPr>
            <a:r>
              <a:rPr lang="en-US" dirty="0" smtClean="0"/>
              <a:t>Monk</a:t>
            </a:r>
          </a:p>
          <a:p>
            <a:pPr>
              <a:buFont typeface="Wingdings" pitchFamily="2" charset="2"/>
              <a:buChar char="§"/>
            </a:pPr>
            <a:r>
              <a:rPr lang="en-US" dirty="0" smtClean="0"/>
              <a:t>…….</a:t>
            </a:r>
            <a:endParaRPr lang="en-US" dirty="0"/>
          </a:p>
        </p:txBody>
      </p:sp>
      <p:sp>
        <p:nvSpPr>
          <p:cNvPr id="4" name="Slide Number Placeholder 3"/>
          <p:cNvSpPr>
            <a:spLocks noGrp="1"/>
          </p:cNvSpPr>
          <p:nvPr>
            <p:ph type="sldNum" sz="quarter" idx="12"/>
          </p:nvPr>
        </p:nvSpPr>
        <p:spPr/>
        <p:txBody>
          <a:bodyPr/>
          <a:lstStyle/>
          <a:p>
            <a:fld id="{91349AB7-A4BE-486C-8D6C-30FB92447F88}" type="slidenum">
              <a:rPr lang="en-US" smtClean="0"/>
              <a:pPr/>
              <a:t>23</a:t>
            </a:fld>
            <a:endParaRPr lang="en-US"/>
          </a:p>
        </p:txBody>
      </p:sp>
    </p:spTree>
    <p:extLst>
      <p:ext uri="{BB962C8B-B14F-4D97-AF65-F5344CB8AC3E}">
        <p14:creationId xmlns:p14="http://schemas.microsoft.com/office/powerpoint/2010/main" val="81722377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Establishment of DMCs in the Community</a:t>
            </a:r>
            <a:endParaRPr lang="en-US" dirty="0"/>
          </a:p>
        </p:txBody>
      </p:sp>
      <p:sp>
        <p:nvSpPr>
          <p:cNvPr id="3" name="Content Placeholder 2"/>
          <p:cNvSpPr>
            <a:spLocks noGrp="1"/>
          </p:cNvSpPr>
          <p:nvPr>
            <p:ph idx="1"/>
          </p:nvPr>
        </p:nvSpPr>
        <p:spPr/>
        <p:txBody>
          <a:bodyPr/>
          <a:lstStyle/>
          <a:p>
            <a:pPr>
              <a:buFont typeface="Wingdings" pitchFamily="2" charset="2"/>
              <a:buChar char="§"/>
            </a:pPr>
            <a:r>
              <a:rPr lang="en-US" dirty="0" smtClean="0"/>
              <a:t>Available resources</a:t>
            </a:r>
          </a:p>
          <a:p>
            <a:pPr>
              <a:buFont typeface="Wingdings" pitchFamily="2" charset="2"/>
              <a:buChar char="§"/>
            </a:pPr>
            <a:endParaRPr lang="en-US" dirty="0" smtClean="0"/>
          </a:p>
          <a:p>
            <a:pPr>
              <a:buFont typeface="Wingdings" pitchFamily="2" charset="2"/>
              <a:buChar char="§"/>
            </a:pPr>
            <a:r>
              <a:rPr lang="en-US" dirty="0" smtClean="0"/>
              <a:t>Existence of community level structure</a:t>
            </a:r>
          </a:p>
          <a:p>
            <a:pPr>
              <a:buFont typeface="Wingdings" pitchFamily="2" charset="2"/>
              <a:buChar char="§"/>
            </a:pPr>
            <a:endParaRPr lang="en-US" dirty="0" smtClean="0"/>
          </a:p>
          <a:p>
            <a:pPr>
              <a:buFont typeface="Wingdings" pitchFamily="2" charset="2"/>
              <a:buChar char="§"/>
            </a:pPr>
            <a:r>
              <a:rPr lang="en-US" dirty="0" smtClean="0"/>
              <a:t>Opinions of the community</a:t>
            </a:r>
            <a:endParaRPr lang="en-US" dirty="0"/>
          </a:p>
        </p:txBody>
      </p:sp>
      <p:sp>
        <p:nvSpPr>
          <p:cNvPr id="4" name="Slide Number Placeholder 3"/>
          <p:cNvSpPr>
            <a:spLocks noGrp="1"/>
          </p:cNvSpPr>
          <p:nvPr>
            <p:ph type="sldNum" sz="quarter" idx="12"/>
          </p:nvPr>
        </p:nvSpPr>
        <p:spPr/>
        <p:txBody>
          <a:bodyPr/>
          <a:lstStyle/>
          <a:p>
            <a:fld id="{91349AB7-A4BE-486C-8D6C-30FB92447F88}" type="slidenum">
              <a:rPr lang="en-US" smtClean="0"/>
              <a:pPr/>
              <a:t>24</a:t>
            </a:fld>
            <a:endParaRPr lang="en-US"/>
          </a:p>
        </p:txBody>
      </p:sp>
    </p:spTree>
    <p:extLst>
      <p:ext uri="{BB962C8B-B14F-4D97-AF65-F5344CB8AC3E}">
        <p14:creationId xmlns:p14="http://schemas.microsoft.com/office/powerpoint/2010/main" val="31613152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Existing Institutions/Groups</a:t>
            </a:r>
            <a:endParaRPr lang="en-US" dirty="0"/>
          </a:p>
        </p:txBody>
      </p:sp>
      <p:graphicFrame>
        <p:nvGraphicFramePr>
          <p:cNvPr id="5" name="Content Placeholder 4"/>
          <p:cNvGraphicFramePr>
            <a:graphicFrameLocks noGrp="1"/>
          </p:cNvGraphicFramePr>
          <p:nvPr>
            <p:ph idx="1"/>
          </p:nvPr>
        </p:nvGraphicFramePr>
        <p:xfrm>
          <a:off x="457200" y="1981200"/>
          <a:ext cx="8229600" cy="2382520"/>
        </p:xfrm>
        <a:graphic>
          <a:graphicData uri="http://schemas.openxmlformats.org/drawingml/2006/table">
            <a:tbl>
              <a:tblPr firstRow="1">
                <a:tableStyleId>{0E3FDE45-AF77-4B5C-9715-49D594BDF05E}</a:tableStyleId>
              </a:tblPr>
              <a:tblGrid>
                <a:gridCol w="4114800"/>
                <a:gridCol w="4114800"/>
              </a:tblGrid>
              <a:tr h="370840">
                <a:tc>
                  <a:txBody>
                    <a:bodyPr/>
                    <a:lstStyle/>
                    <a:p>
                      <a:r>
                        <a:rPr lang="en-US" dirty="0" smtClean="0">
                          <a:latin typeface="Calibri" pitchFamily="34" charset="0"/>
                        </a:rPr>
                        <a:t>Advantages</a:t>
                      </a:r>
                      <a:endParaRPr lang="en-US" dirty="0">
                        <a:latin typeface="Calibri" pitchFamily="34" charset="0"/>
                      </a:endParaRPr>
                    </a:p>
                  </a:txBody>
                  <a:tcPr/>
                </a:tc>
                <a:tc>
                  <a:txBody>
                    <a:bodyPr/>
                    <a:lstStyle/>
                    <a:p>
                      <a:r>
                        <a:rPr lang="en-US" dirty="0" smtClean="0">
                          <a:latin typeface="Calibri" pitchFamily="34" charset="0"/>
                        </a:rPr>
                        <a:t>Disadvantages</a:t>
                      </a:r>
                      <a:endParaRPr lang="en-US" dirty="0">
                        <a:latin typeface="Calibri" pitchFamily="34" charset="0"/>
                      </a:endParaRPr>
                    </a:p>
                  </a:txBody>
                  <a:tcPr/>
                </a:tc>
              </a:tr>
              <a:tr h="370840">
                <a:tc>
                  <a:txBody>
                    <a:bodyPr/>
                    <a:lstStyle/>
                    <a:p>
                      <a:pPr lvl="0"/>
                      <a:r>
                        <a:rPr lang="en-US" sz="1800" kern="1200" dirty="0" smtClean="0">
                          <a:solidFill>
                            <a:schemeClr val="tx1"/>
                          </a:solidFill>
                          <a:latin typeface="Calibri" pitchFamily="34" charset="0"/>
                          <a:ea typeface="+mn-ea"/>
                          <a:cs typeface="+mn-cs"/>
                        </a:rPr>
                        <a:t>Avoidance of delays in start-up</a:t>
                      </a:r>
                    </a:p>
                    <a:p>
                      <a:pPr lvl="0"/>
                      <a:endParaRPr lang="en-US" sz="1800" kern="1200" dirty="0" smtClean="0">
                        <a:solidFill>
                          <a:schemeClr val="tx1"/>
                        </a:solidFill>
                        <a:latin typeface="Calibri" pitchFamily="34" charset="0"/>
                        <a:ea typeface="+mn-ea"/>
                        <a:cs typeface="+mn-cs"/>
                      </a:endParaRPr>
                    </a:p>
                    <a:p>
                      <a:pPr lvl="0"/>
                      <a:r>
                        <a:rPr lang="en-US" sz="1800" kern="1200" dirty="0" smtClean="0">
                          <a:solidFill>
                            <a:schemeClr val="tx1"/>
                          </a:solidFill>
                          <a:latin typeface="Calibri" pitchFamily="34" charset="0"/>
                          <a:ea typeface="+mn-ea"/>
                          <a:cs typeface="+mn-cs"/>
                        </a:rPr>
                        <a:t>Group cohesion</a:t>
                      </a:r>
                    </a:p>
                    <a:p>
                      <a:pPr lvl="0"/>
                      <a:endParaRPr lang="en-US" sz="1800" kern="1200" dirty="0" smtClean="0">
                        <a:solidFill>
                          <a:schemeClr val="tx1"/>
                        </a:solidFill>
                        <a:latin typeface="Calibri" pitchFamily="34" charset="0"/>
                        <a:ea typeface="+mn-ea"/>
                        <a:cs typeface="+mn-cs"/>
                      </a:endParaRPr>
                    </a:p>
                    <a:p>
                      <a:pPr lvl="0"/>
                      <a:r>
                        <a:rPr lang="en-US" sz="1800" kern="1200" dirty="0" smtClean="0">
                          <a:solidFill>
                            <a:schemeClr val="tx1"/>
                          </a:solidFill>
                          <a:latin typeface="Calibri" pitchFamily="34" charset="0"/>
                          <a:ea typeface="+mn-ea"/>
                          <a:cs typeface="+mn-cs"/>
                        </a:rPr>
                        <a:t>Trust</a:t>
                      </a:r>
                    </a:p>
                    <a:p>
                      <a:pPr lvl="0"/>
                      <a:endParaRPr lang="en-US" sz="1800" kern="1200" dirty="0" smtClean="0">
                        <a:solidFill>
                          <a:schemeClr val="tx1"/>
                        </a:solidFill>
                        <a:latin typeface="Calibri" pitchFamily="34" charset="0"/>
                        <a:ea typeface="+mn-ea"/>
                        <a:cs typeface="+mn-cs"/>
                      </a:endParaRPr>
                    </a:p>
                    <a:p>
                      <a:pPr lvl="0"/>
                      <a:r>
                        <a:rPr lang="en-US" sz="1800" kern="1200" dirty="0" smtClean="0">
                          <a:solidFill>
                            <a:schemeClr val="tx1"/>
                          </a:solidFill>
                          <a:latin typeface="Calibri" pitchFamily="34" charset="0"/>
                          <a:ea typeface="+mn-ea"/>
                          <a:cs typeface="+mn-cs"/>
                        </a:rPr>
                        <a:t>Altruism</a:t>
                      </a:r>
                      <a:endParaRPr lang="en-US" sz="1800" kern="1200" dirty="0">
                        <a:solidFill>
                          <a:schemeClr val="tx1"/>
                        </a:solidFill>
                        <a:latin typeface="Calibri" pitchFamily="34" charset="0"/>
                        <a:ea typeface="+mn-ea"/>
                        <a:cs typeface="+mn-cs"/>
                      </a:endParaRPr>
                    </a:p>
                  </a:txBody>
                  <a:tcPr/>
                </a:tc>
                <a:tc>
                  <a:txBody>
                    <a:bodyPr/>
                    <a:lstStyle/>
                    <a:p>
                      <a:pPr lvl="0"/>
                      <a:r>
                        <a:rPr lang="en-US" sz="1800" kern="1200" dirty="0" smtClean="0">
                          <a:solidFill>
                            <a:schemeClr val="tx1"/>
                          </a:solidFill>
                          <a:latin typeface="Calibri" pitchFamily="34" charset="0"/>
                          <a:ea typeface="+mn-ea"/>
                          <a:cs typeface="+mn-cs"/>
                        </a:rPr>
                        <a:t>Inflexibility</a:t>
                      </a:r>
                    </a:p>
                    <a:p>
                      <a:pPr lvl="0"/>
                      <a:endParaRPr lang="en-US" sz="1800" kern="1200" dirty="0" smtClean="0">
                        <a:solidFill>
                          <a:schemeClr val="tx1"/>
                        </a:solidFill>
                        <a:latin typeface="Calibri" pitchFamily="34" charset="0"/>
                        <a:ea typeface="+mn-ea"/>
                        <a:cs typeface="+mn-cs"/>
                      </a:endParaRPr>
                    </a:p>
                    <a:p>
                      <a:pPr lvl="0"/>
                      <a:r>
                        <a:rPr lang="en-US" sz="1800" kern="1200" dirty="0" smtClean="0">
                          <a:solidFill>
                            <a:schemeClr val="tx1"/>
                          </a:solidFill>
                          <a:latin typeface="Calibri" pitchFamily="34" charset="0"/>
                          <a:ea typeface="+mn-ea"/>
                          <a:cs typeface="+mn-cs"/>
                        </a:rPr>
                        <a:t>Dependence on incentives</a:t>
                      </a:r>
                    </a:p>
                    <a:p>
                      <a:pPr lvl="0"/>
                      <a:endParaRPr lang="en-US" sz="1800" kern="1200" dirty="0" smtClean="0">
                        <a:solidFill>
                          <a:schemeClr val="tx1"/>
                        </a:solidFill>
                        <a:latin typeface="Calibri" pitchFamily="34" charset="0"/>
                        <a:ea typeface="+mn-ea"/>
                        <a:cs typeface="+mn-cs"/>
                      </a:endParaRPr>
                    </a:p>
                    <a:p>
                      <a:pPr lvl="0"/>
                      <a:r>
                        <a:rPr lang="en-US" sz="1800" kern="1200" dirty="0" smtClean="0">
                          <a:solidFill>
                            <a:schemeClr val="tx1"/>
                          </a:solidFill>
                          <a:latin typeface="Calibri" pitchFamily="34" charset="0"/>
                          <a:ea typeface="+mn-ea"/>
                          <a:cs typeface="+mn-cs"/>
                        </a:rPr>
                        <a:t>Dysfunctional structure</a:t>
                      </a:r>
                    </a:p>
                    <a:p>
                      <a:pPr lvl="0"/>
                      <a:endParaRPr lang="en-US" sz="1800" kern="1200" dirty="0" smtClean="0">
                        <a:solidFill>
                          <a:schemeClr val="tx1"/>
                        </a:solidFill>
                        <a:latin typeface="Calibri" pitchFamily="34" charset="0"/>
                        <a:ea typeface="+mn-ea"/>
                        <a:cs typeface="+mn-cs"/>
                      </a:endParaRPr>
                    </a:p>
                    <a:p>
                      <a:pPr lvl="0"/>
                      <a:r>
                        <a:rPr lang="en-US" sz="1800" kern="1200" dirty="0" smtClean="0">
                          <a:solidFill>
                            <a:schemeClr val="tx1"/>
                          </a:solidFill>
                          <a:latin typeface="Calibri" pitchFamily="34" charset="0"/>
                          <a:ea typeface="+mn-ea"/>
                          <a:cs typeface="+mn-cs"/>
                        </a:rPr>
                        <a:t>Unequal structures</a:t>
                      </a:r>
                      <a:endParaRPr lang="en-US" dirty="0">
                        <a:latin typeface="Calibri" pitchFamily="34" charset="0"/>
                      </a:endParaRPr>
                    </a:p>
                  </a:txBody>
                  <a:tcPr/>
                </a:tc>
              </a:tr>
            </a:tbl>
          </a:graphicData>
        </a:graphic>
      </p:graphicFrame>
      <p:sp>
        <p:nvSpPr>
          <p:cNvPr id="4" name="Slide Number Placeholder 3"/>
          <p:cNvSpPr>
            <a:spLocks noGrp="1"/>
          </p:cNvSpPr>
          <p:nvPr>
            <p:ph type="sldNum" sz="quarter" idx="12"/>
          </p:nvPr>
        </p:nvSpPr>
        <p:spPr/>
        <p:txBody>
          <a:bodyPr/>
          <a:lstStyle/>
          <a:p>
            <a:fld id="{91349AB7-A4BE-486C-8D6C-30FB92447F88}" type="slidenum">
              <a:rPr lang="en-US" smtClean="0"/>
              <a:pPr/>
              <a:t>25</a:t>
            </a:fld>
            <a:endParaRPr lang="en-US"/>
          </a:p>
        </p:txBody>
      </p:sp>
    </p:spTree>
    <p:extLst>
      <p:ext uri="{BB962C8B-B14F-4D97-AF65-F5344CB8AC3E}">
        <p14:creationId xmlns:p14="http://schemas.microsoft.com/office/powerpoint/2010/main" val="31181562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Formation of VDMC </a:t>
            </a:r>
            <a:endParaRPr lang="en-US" dirty="0"/>
          </a:p>
        </p:txBody>
      </p:sp>
      <p:sp>
        <p:nvSpPr>
          <p:cNvPr id="4" name="Slide Number Placeholder 3"/>
          <p:cNvSpPr>
            <a:spLocks noGrp="1"/>
          </p:cNvSpPr>
          <p:nvPr>
            <p:ph type="sldNum" sz="quarter" idx="12"/>
          </p:nvPr>
        </p:nvSpPr>
        <p:spPr/>
        <p:txBody>
          <a:bodyPr/>
          <a:lstStyle/>
          <a:p>
            <a:fld id="{91349AB7-A4BE-486C-8D6C-30FB92447F88}" type="slidenum">
              <a:rPr lang="en-US" smtClean="0"/>
              <a:pPr/>
              <a:t>26</a:t>
            </a:fld>
            <a:endParaRPr lang="en-US"/>
          </a:p>
        </p:txBody>
      </p:sp>
      <p:graphicFrame>
        <p:nvGraphicFramePr>
          <p:cNvPr id="6" name="Diagram 5"/>
          <p:cNvGraphicFramePr/>
          <p:nvPr/>
        </p:nvGraphicFramePr>
        <p:xfrm>
          <a:off x="533400" y="1524000"/>
          <a:ext cx="8382000" cy="4648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287502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Characteristics of a Functional DMC</a:t>
            </a:r>
            <a:endParaRPr lang="en-US" dirty="0"/>
          </a:p>
        </p:txBody>
      </p:sp>
      <p:sp>
        <p:nvSpPr>
          <p:cNvPr id="3" name="Content Placeholder 2"/>
          <p:cNvSpPr>
            <a:spLocks noGrp="1"/>
          </p:cNvSpPr>
          <p:nvPr>
            <p:ph idx="1"/>
          </p:nvPr>
        </p:nvSpPr>
        <p:spPr/>
        <p:txBody>
          <a:bodyPr>
            <a:normAutofit fontScale="77500" lnSpcReduction="20000"/>
          </a:bodyPr>
          <a:lstStyle/>
          <a:p>
            <a:pPr lvl="0">
              <a:buFont typeface="Wingdings" pitchFamily="2" charset="2"/>
              <a:buChar char="§"/>
            </a:pPr>
            <a:r>
              <a:rPr lang="en-US" dirty="0" smtClean="0"/>
              <a:t>Members agree on common goals and objectives</a:t>
            </a:r>
          </a:p>
          <a:p>
            <a:pPr lvl="0">
              <a:buFont typeface="Wingdings" pitchFamily="2" charset="2"/>
              <a:buChar char="§"/>
            </a:pPr>
            <a:r>
              <a:rPr lang="en-US" dirty="0" smtClean="0"/>
              <a:t>Members should include representatives of most vulnerable groups</a:t>
            </a:r>
          </a:p>
          <a:p>
            <a:pPr lvl="0">
              <a:buFont typeface="Wingdings" pitchFamily="2" charset="2"/>
              <a:buChar char="§"/>
            </a:pPr>
            <a:r>
              <a:rPr lang="en-US" dirty="0" smtClean="0"/>
              <a:t>Elected officers and committees/task forces/working groups formed perform disaster risk management functions</a:t>
            </a:r>
          </a:p>
          <a:p>
            <a:pPr lvl="0">
              <a:buFont typeface="Wingdings" pitchFamily="2" charset="2"/>
              <a:buChar char="§"/>
            </a:pPr>
            <a:r>
              <a:rPr lang="en-US" dirty="0" smtClean="0"/>
              <a:t>Members of the community-based organizations have agreed on the CBDRR Plan, policies and procedures</a:t>
            </a:r>
          </a:p>
          <a:p>
            <a:pPr lvl="0">
              <a:buFont typeface="Wingdings" pitchFamily="2" charset="2"/>
              <a:buChar char="§"/>
            </a:pPr>
            <a:r>
              <a:rPr lang="en-US" dirty="0" smtClean="0"/>
              <a:t>Have agreed on how to pool resources for preparedness and mitigation activities</a:t>
            </a:r>
          </a:p>
          <a:p>
            <a:pPr lvl="0">
              <a:buFont typeface="Wingdings" pitchFamily="2" charset="2"/>
              <a:buChar char="§"/>
            </a:pPr>
            <a:r>
              <a:rPr lang="en-US" dirty="0" smtClean="0"/>
              <a:t>Have identified and networked with government and non-government agencies to tap financial and technical supports</a:t>
            </a:r>
          </a:p>
          <a:p>
            <a:pPr lvl="0">
              <a:buFont typeface="Wingdings" pitchFamily="2" charset="2"/>
              <a:buChar char="§"/>
            </a:pPr>
            <a:r>
              <a:rPr lang="en-US" dirty="0" smtClean="0"/>
              <a:t>Well informed about developments affecting the community</a:t>
            </a:r>
          </a:p>
          <a:p>
            <a:pPr lvl="0">
              <a:buFont typeface="Wingdings" pitchFamily="2" charset="2"/>
              <a:buChar char="§"/>
            </a:pPr>
            <a:r>
              <a:rPr lang="en-US" dirty="0" smtClean="0"/>
              <a:t>Commitment and leadership in mobilizing the community-at large in implementation of the Plan</a:t>
            </a:r>
          </a:p>
          <a:p>
            <a:pPr>
              <a:buFont typeface="Wingdings" pitchFamily="2" charset="2"/>
              <a:buChar char="§"/>
            </a:pPr>
            <a:endParaRPr lang="en-US" dirty="0"/>
          </a:p>
        </p:txBody>
      </p:sp>
      <p:sp>
        <p:nvSpPr>
          <p:cNvPr id="4" name="Slide Number Placeholder 3"/>
          <p:cNvSpPr>
            <a:spLocks noGrp="1"/>
          </p:cNvSpPr>
          <p:nvPr>
            <p:ph type="sldNum" sz="quarter" idx="12"/>
          </p:nvPr>
        </p:nvSpPr>
        <p:spPr/>
        <p:txBody>
          <a:bodyPr/>
          <a:lstStyle/>
          <a:p>
            <a:fld id="{91349AB7-A4BE-486C-8D6C-30FB92447F88}" type="slidenum">
              <a:rPr lang="en-US" smtClean="0"/>
              <a:pPr/>
              <a:t>27</a:t>
            </a:fld>
            <a:endParaRPr lang="en-US"/>
          </a:p>
        </p:txBody>
      </p:sp>
    </p:spTree>
    <p:extLst>
      <p:ext uri="{BB962C8B-B14F-4D97-AF65-F5344CB8AC3E}">
        <p14:creationId xmlns:p14="http://schemas.microsoft.com/office/powerpoint/2010/main" val="41678400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Formation of a SDMC</a:t>
            </a:r>
            <a:endParaRPr lang="en-US" dirty="0"/>
          </a:p>
        </p:txBody>
      </p:sp>
      <p:sp>
        <p:nvSpPr>
          <p:cNvPr id="4" name="Slide Number Placeholder 3"/>
          <p:cNvSpPr>
            <a:spLocks noGrp="1"/>
          </p:cNvSpPr>
          <p:nvPr>
            <p:ph type="sldNum" sz="quarter" idx="12"/>
          </p:nvPr>
        </p:nvSpPr>
        <p:spPr/>
        <p:txBody>
          <a:bodyPr/>
          <a:lstStyle/>
          <a:p>
            <a:fld id="{91349AB7-A4BE-486C-8D6C-30FB92447F88}" type="slidenum">
              <a:rPr lang="en-US" smtClean="0"/>
              <a:pPr/>
              <a:t>28</a:t>
            </a:fld>
            <a:endParaRPr lang="en-US"/>
          </a:p>
        </p:txBody>
      </p:sp>
      <p:graphicFrame>
        <p:nvGraphicFramePr>
          <p:cNvPr id="5" name="Content Placeholder 4"/>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300092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e-DE" sz="3600" b="1" dirty="0" smtClean="0">
                <a:solidFill>
                  <a:srgbClr val="C00000"/>
                </a:solidFill>
              </a:rPr>
              <a:t>Capacity Building for CBDRR</a:t>
            </a:r>
            <a:endParaRPr lang="de-DE" sz="3600" b="1" dirty="0">
              <a:solidFill>
                <a:srgbClr val="C00000"/>
              </a:solidFill>
            </a:endParaRPr>
          </a:p>
        </p:txBody>
      </p:sp>
      <p:sp>
        <p:nvSpPr>
          <p:cNvPr id="3" name="Content Placeholder 2"/>
          <p:cNvSpPr>
            <a:spLocks noGrp="1"/>
          </p:cNvSpPr>
          <p:nvPr>
            <p:ph idx="1"/>
          </p:nvPr>
        </p:nvSpPr>
        <p:spPr>
          <a:xfrm>
            <a:off x="457200" y="1600201"/>
            <a:ext cx="8229600" cy="1828799"/>
          </a:xfrm>
        </p:spPr>
        <p:txBody>
          <a:bodyPr>
            <a:normAutofit/>
          </a:bodyPr>
          <a:lstStyle/>
          <a:p>
            <a:pPr marL="0" indent="0" algn="just">
              <a:buNone/>
            </a:pPr>
            <a:r>
              <a:rPr lang="en-US" sz="2800" dirty="0" smtClean="0"/>
              <a:t>Capacity building at this stage focuses mainly on improving the CBDRR knowledge and know-how of the DMCs as well as the RCVs in the target communities and schools.</a:t>
            </a:r>
          </a:p>
        </p:txBody>
      </p:sp>
      <p:sp>
        <p:nvSpPr>
          <p:cNvPr id="5" name="Content Placeholder 2"/>
          <p:cNvSpPr txBox="1">
            <a:spLocks/>
          </p:cNvSpPr>
          <p:nvPr/>
        </p:nvSpPr>
        <p:spPr>
          <a:xfrm>
            <a:off x="539552" y="3861048"/>
            <a:ext cx="8229600" cy="1828799"/>
          </a:xfrm>
          <a:prstGeom prst="rect">
            <a:avLst/>
          </a:prstGeom>
        </p:spPr>
        <p:txBody>
          <a:bodyPr vert="horz" lIns="91440" tIns="45720" rIns="91440" bIns="45720" rtlCol="0">
            <a:normAutofit/>
          </a:bodyPr>
          <a:lstStyle/>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de-DE" sz="28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fld id="{1EA7A11B-64F8-425A-A1BA-89F8B6B28B34}" type="slidenum">
              <a:rPr lang="de-DE" smtClean="0"/>
              <a:pPr/>
              <a:t>29</a:t>
            </a:fld>
            <a:endParaRPr lang="de-DE"/>
          </a:p>
        </p:txBody>
      </p:sp>
    </p:spTree>
    <p:extLst>
      <p:ext uri="{BB962C8B-B14F-4D97-AF65-F5344CB8AC3E}">
        <p14:creationId xmlns:p14="http://schemas.microsoft.com/office/powerpoint/2010/main" val="20204851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Program Socialization?</a:t>
            </a:r>
            <a:endParaRPr lang="en-US" dirty="0"/>
          </a:p>
        </p:txBody>
      </p:sp>
      <p:sp>
        <p:nvSpPr>
          <p:cNvPr id="3" name="Content Placeholder 2"/>
          <p:cNvSpPr>
            <a:spLocks noGrp="1"/>
          </p:cNvSpPr>
          <p:nvPr>
            <p:ph idx="1"/>
          </p:nvPr>
        </p:nvSpPr>
        <p:spPr/>
        <p:txBody>
          <a:bodyPr>
            <a:normAutofit/>
          </a:bodyPr>
          <a:lstStyle/>
          <a:p>
            <a:pPr marL="0" marR="0" algn="just">
              <a:spcBef>
                <a:spcPts val="0"/>
              </a:spcBef>
              <a:spcAft>
                <a:spcPts val="0"/>
              </a:spcAft>
            </a:pPr>
            <a:endParaRPr lang="en-US" sz="2400" dirty="0" smtClean="0">
              <a:latin typeface="Calibri"/>
              <a:ea typeface="Times New Roman"/>
              <a:cs typeface="Cordia New"/>
            </a:endParaRPr>
          </a:p>
          <a:p>
            <a:pPr marL="0" marR="0" algn="just">
              <a:spcBef>
                <a:spcPts val="0"/>
              </a:spcBef>
              <a:spcAft>
                <a:spcPts val="0"/>
              </a:spcAft>
            </a:pPr>
            <a:r>
              <a:rPr lang="en-US" sz="2400" dirty="0" smtClean="0">
                <a:latin typeface="Calibri"/>
                <a:ea typeface="Times New Roman"/>
                <a:cs typeface="Cordia New"/>
              </a:rPr>
              <a:t>serves as an initial advocacy process to raise the awareness of the stakeholders about MRCS and its works in general and about the specific program interventions in particular</a:t>
            </a:r>
          </a:p>
          <a:p>
            <a:pPr marL="0" marR="0" algn="just">
              <a:spcBef>
                <a:spcPts val="0"/>
              </a:spcBef>
              <a:spcAft>
                <a:spcPts val="0"/>
              </a:spcAft>
              <a:buNone/>
            </a:pPr>
            <a:endParaRPr lang="en-US" sz="2400" dirty="0" smtClean="0">
              <a:latin typeface="Calibri"/>
              <a:ea typeface="Times New Roman"/>
              <a:cs typeface="Cordia New"/>
            </a:endParaRPr>
          </a:p>
          <a:p>
            <a:pPr marL="0" marR="0" algn="just">
              <a:spcBef>
                <a:spcPts val="0"/>
              </a:spcBef>
              <a:spcAft>
                <a:spcPts val="0"/>
              </a:spcAft>
              <a:buNone/>
            </a:pPr>
            <a:endParaRPr lang="en-US" sz="2400" dirty="0" smtClean="0">
              <a:latin typeface="Calibri"/>
              <a:ea typeface="Times New Roman"/>
              <a:cs typeface="Cordia New"/>
            </a:endParaRPr>
          </a:p>
          <a:p>
            <a:pPr marL="0" marR="0" algn="just">
              <a:spcBef>
                <a:spcPts val="0"/>
              </a:spcBef>
              <a:spcAft>
                <a:spcPts val="0"/>
              </a:spcAft>
            </a:pPr>
            <a:r>
              <a:rPr lang="en-US" sz="2400" dirty="0" smtClean="0">
                <a:latin typeface="Calibri"/>
                <a:ea typeface="Times New Roman"/>
                <a:cs typeface="Cordia New"/>
              </a:rPr>
              <a:t>main aim: to ensure the support of the relevant authorities at that level for the particular CBDRR program that is going to be implemented in their location</a:t>
            </a:r>
          </a:p>
          <a:p>
            <a:pPr marL="0" marR="0" algn="just">
              <a:spcBef>
                <a:spcPts val="0"/>
              </a:spcBef>
              <a:spcAft>
                <a:spcPts val="0"/>
              </a:spcAft>
              <a:buNone/>
            </a:pPr>
            <a:endParaRPr lang="en-US" sz="2400" dirty="0" smtClean="0">
              <a:latin typeface="Calibri"/>
              <a:ea typeface="Times New Roman"/>
              <a:cs typeface="Cordia New"/>
            </a:endParaRPr>
          </a:p>
        </p:txBody>
      </p:sp>
      <p:sp>
        <p:nvSpPr>
          <p:cNvPr id="4" name="Slide Number Placeholder 3"/>
          <p:cNvSpPr>
            <a:spLocks noGrp="1"/>
          </p:cNvSpPr>
          <p:nvPr>
            <p:ph type="sldNum" sz="quarter" idx="12"/>
          </p:nvPr>
        </p:nvSpPr>
        <p:spPr/>
        <p:txBody>
          <a:bodyPr/>
          <a:lstStyle/>
          <a:p>
            <a:fld id="{91349AB7-A4BE-486C-8D6C-30FB92447F88}" type="slidenum">
              <a:rPr lang="en-US" smtClean="0"/>
              <a:pPr/>
              <a:t>3</a:t>
            </a:fld>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rgbClr val="C00000"/>
                </a:solidFill>
              </a:rPr>
              <a:t>TNA Activities</a:t>
            </a:r>
            <a:endParaRPr lang="en-US" sz="3600" b="1" dirty="0">
              <a:solidFill>
                <a:srgbClr val="C00000"/>
              </a:solidFill>
            </a:endParaRPr>
          </a:p>
        </p:txBody>
      </p:sp>
      <p:sp>
        <p:nvSpPr>
          <p:cNvPr id="4" name="Slide Number Placeholder 3"/>
          <p:cNvSpPr>
            <a:spLocks noGrp="1"/>
          </p:cNvSpPr>
          <p:nvPr>
            <p:ph type="sldNum" sz="quarter" idx="12"/>
          </p:nvPr>
        </p:nvSpPr>
        <p:spPr/>
        <p:txBody>
          <a:bodyPr/>
          <a:lstStyle/>
          <a:p>
            <a:fld id="{1EA7A11B-64F8-425A-A1BA-89F8B6B28B34}" type="slidenum">
              <a:rPr lang="de-DE" smtClean="0"/>
              <a:pPr/>
              <a:t>30</a:t>
            </a:fld>
            <a:endParaRPr lang="de-DE"/>
          </a:p>
        </p:txBody>
      </p:sp>
      <p:graphicFrame>
        <p:nvGraphicFramePr>
          <p:cNvPr id="5" name="Content Placeholder 4"/>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379823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 Exercise</a:t>
            </a:r>
            <a:endParaRPr lang="en-US" dirty="0"/>
          </a:p>
        </p:txBody>
      </p:sp>
      <p:sp>
        <p:nvSpPr>
          <p:cNvPr id="3" name="Content Placeholder 2"/>
          <p:cNvSpPr>
            <a:spLocks noGrp="1"/>
          </p:cNvSpPr>
          <p:nvPr>
            <p:ph idx="1"/>
          </p:nvPr>
        </p:nvSpPr>
        <p:spPr/>
        <p:txBody>
          <a:bodyPr/>
          <a:lstStyle/>
          <a:p>
            <a:pPr marL="514350" indent="-514350">
              <a:buAutoNum type="arabicPeriod"/>
            </a:pPr>
            <a:r>
              <a:rPr lang="en-US" dirty="0" smtClean="0"/>
              <a:t>Based on your experience from the field what are the two most important characteristics of a DMC?</a:t>
            </a:r>
          </a:p>
          <a:p>
            <a:pPr marL="514350" indent="-514350">
              <a:buAutoNum type="arabicPeriod"/>
            </a:pPr>
            <a:endParaRPr lang="en-US" dirty="0" smtClean="0"/>
          </a:p>
          <a:p>
            <a:pPr>
              <a:buNone/>
            </a:pPr>
            <a:r>
              <a:rPr lang="en-US" dirty="0" smtClean="0"/>
              <a:t>2. What kind of training is most important to ensure a functional DMC?</a:t>
            </a:r>
          </a:p>
          <a:p>
            <a:pPr>
              <a:buNone/>
            </a:pPr>
            <a:endParaRPr lang="en-US" dirty="0" smtClean="0"/>
          </a:p>
          <a:p>
            <a:pPr>
              <a:buNone/>
            </a:pPr>
            <a:r>
              <a:rPr lang="en-US" dirty="0" smtClean="0"/>
              <a:t>3. What challenges do you face in organizing the trainings, and what are the solutions?</a:t>
            </a:r>
          </a:p>
          <a:p>
            <a:pPr marL="514350" indent="-514350">
              <a:buNone/>
            </a:pPr>
            <a:r>
              <a:rPr lang="en-US" dirty="0" smtClean="0"/>
              <a:t> </a:t>
            </a:r>
            <a:endParaRPr lang="en-US" dirty="0"/>
          </a:p>
        </p:txBody>
      </p:sp>
      <p:sp>
        <p:nvSpPr>
          <p:cNvPr id="4" name="Slide Number Placeholder 3"/>
          <p:cNvSpPr>
            <a:spLocks noGrp="1"/>
          </p:cNvSpPr>
          <p:nvPr>
            <p:ph type="sldNum" sz="quarter" idx="12"/>
          </p:nvPr>
        </p:nvSpPr>
        <p:spPr/>
        <p:txBody>
          <a:bodyPr/>
          <a:lstStyle/>
          <a:p>
            <a:fld id="{91349AB7-A4BE-486C-8D6C-30FB92447F88}" type="slidenum">
              <a:rPr lang="en-US" smtClean="0"/>
              <a:pPr/>
              <a:t>31</a:t>
            </a:fld>
            <a:endParaRPr lang="en-US"/>
          </a:p>
        </p:txBody>
      </p:sp>
    </p:spTree>
    <p:extLst>
      <p:ext uri="{BB962C8B-B14F-4D97-AF65-F5344CB8AC3E}">
        <p14:creationId xmlns:p14="http://schemas.microsoft.com/office/powerpoint/2010/main" val="20991902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rgbClr val="C00000"/>
                </a:solidFill>
              </a:rPr>
              <a:t>Any Questions?</a:t>
            </a:r>
            <a:endParaRPr lang="en-US" sz="3600" b="1" dirty="0">
              <a:solidFill>
                <a:srgbClr val="C00000"/>
              </a:solidFill>
            </a:endParaRPr>
          </a:p>
        </p:txBody>
      </p:sp>
      <p:sp>
        <p:nvSpPr>
          <p:cNvPr id="6" name="Slide Number Placeholder 5"/>
          <p:cNvSpPr>
            <a:spLocks noGrp="1"/>
          </p:cNvSpPr>
          <p:nvPr>
            <p:ph type="sldNum" sz="quarter" idx="12"/>
          </p:nvPr>
        </p:nvSpPr>
        <p:spPr/>
        <p:txBody>
          <a:bodyPr/>
          <a:lstStyle/>
          <a:p>
            <a:fld id="{91349AB7-A4BE-486C-8D6C-30FB92447F88}" type="slidenum">
              <a:rPr lang="en-US" smtClean="0"/>
              <a:pPr/>
              <a:t>32</a:t>
            </a:fld>
            <a:endParaRPr lang="en-US"/>
          </a:p>
        </p:txBody>
      </p:sp>
      <p:pic>
        <p:nvPicPr>
          <p:cNvPr id="8194" name="Picture 2" descr="http://aphroditesbadhabit.files.wordpress.com/2011/06/question_mark_2158.jpg"/>
          <p:cNvPicPr>
            <a:picLocks noChangeAspect="1" noChangeArrowheads="1"/>
          </p:cNvPicPr>
          <p:nvPr/>
        </p:nvPicPr>
        <p:blipFill>
          <a:blip r:embed="rId2" cstate="print"/>
          <a:srcRect/>
          <a:stretch>
            <a:fillRect/>
          </a:stretch>
        </p:blipFill>
        <p:spPr bwMode="auto">
          <a:xfrm>
            <a:off x="3203848" y="2132856"/>
            <a:ext cx="2714625" cy="3143250"/>
          </a:xfrm>
          <a:prstGeom prst="rect">
            <a:avLst/>
          </a:prstGeom>
          <a:noFill/>
        </p:spPr>
      </p:pic>
    </p:spTree>
    <p:extLst>
      <p:ext uri="{BB962C8B-B14F-4D97-AF65-F5344CB8AC3E}">
        <p14:creationId xmlns:p14="http://schemas.microsoft.com/office/powerpoint/2010/main" val="29871242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2492897"/>
            <a:ext cx="7772400" cy="1512168"/>
          </a:xfrm>
        </p:spPr>
        <p:txBody>
          <a:bodyPr/>
          <a:lstStyle/>
          <a:p>
            <a:r>
              <a:rPr lang="en-US" b="0" dirty="0" smtClean="0">
                <a:solidFill>
                  <a:schemeClr val="tx1"/>
                </a:solidFill>
              </a:rPr>
              <a:t>Module 2: Implementing </a:t>
            </a:r>
            <a:r>
              <a:rPr lang="en-US" b="0" smtClean="0">
                <a:solidFill>
                  <a:schemeClr val="tx1"/>
                </a:solidFill>
              </a:rPr>
              <a:t>the Program</a:t>
            </a:r>
            <a:endParaRPr lang="en-US" b="0" dirty="0">
              <a:solidFill>
                <a:schemeClr val="tx1"/>
              </a:solidFill>
            </a:endParaRPr>
          </a:p>
        </p:txBody>
      </p:sp>
      <p:sp>
        <p:nvSpPr>
          <p:cNvPr id="3" name="Subtitle 2"/>
          <p:cNvSpPr>
            <a:spLocks noGrp="1"/>
          </p:cNvSpPr>
          <p:nvPr>
            <p:ph type="subTitle" idx="1"/>
          </p:nvPr>
        </p:nvSpPr>
        <p:spPr/>
        <p:txBody>
          <a:bodyPr/>
          <a:lstStyle/>
          <a:p>
            <a:r>
              <a:rPr lang="en-US" b="1" dirty="0" smtClean="0">
                <a:solidFill>
                  <a:srgbClr val="C00000"/>
                </a:solidFill>
              </a:rPr>
              <a:t>Session 4. Identification of Community Needs</a:t>
            </a:r>
            <a:endParaRPr lang="en-US" b="1" dirty="0">
              <a:solidFill>
                <a:srgbClr val="C00000"/>
              </a:solidFill>
            </a:endParaRPr>
          </a:p>
        </p:txBody>
      </p:sp>
      <p:sp>
        <p:nvSpPr>
          <p:cNvPr id="4" name="Slide Number Placeholder 3"/>
          <p:cNvSpPr>
            <a:spLocks noGrp="1"/>
          </p:cNvSpPr>
          <p:nvPr>
            <p:ph type="sldNum" sz="quarter" idx="12"/>
          </p:nvPr>
        </p:nvSpPr>
        <p:spPr/>
        <p:txBody>
          <a:bodyPr/>
          <a:lstStyle/>
          <a:p>
            <a:fld id="{91349AB7-A4BE-486C-8D6C-30FB92447F88}" type="slidenum">
              <a:rPr lang="en-US" smtClean="0"/>
              <a:pPr/>
              <a:t>33</a:t>
            </a:fld>
            <a:endParaRPr lang="en-US"/>
          </a:p>
        </p:txBody>
      </p:sp>
      <p:sp>
        <p:nvSpPr>
          <p:cNvPr id="5" name="TextBox 4"/>
          <p:cNvSpPr txBox="1"/>
          <p:nvPr/>
        </p:nvSpPr>
        <p:spPr>
          <a:xfrm>
            <a:off x="0" y="0"/>
            <a:ext cx="9144000" cy="646331"/>
          </a:xfrm>
          <a:prstGeom prst="rect">
            <a:avLst/>
          </a:prstGeom>
          <a:noFill/>
        </p:spPr>
        <p:txBody>
          <a:bodyPr wrap="square" rtlCol="0">
            <a:spAutoFit/>
          </a:bodyPr>
          <a:lstStyle/>
          <a:p>
            <a:pPr algn="ctr"/>
            <a:endParaRPr lang="en-US" dirty="0" smtClean="0">
              <a:latin typeface="+mj-lt"/>
            </a:endParaRPr>
          </a:p>
          <a:p>
            <a:pPr algn="ctr"/>
            <a:r>
              <a:rPr lang="en-US" dirty="0" smtClean="0">
                <a:latin typeface="+mj-lt"/>
              </a:rPr>
              <a:t>CBDRR Framework Training - Myanmar Red Cross Society</a:t>
            </a:r>
            <a:endParaRPr lang="en-US" dirty="0">
              <a:latin typeface="+mj-lt"/>
            </a:endParaRPr>
          </a:p>
        </p:txBody>
      </p:sp>
    </p:spTree>
    <p:extLst>
      <p:ext uri="{BB962C8B-B14F-4D97-AF65-F5344CB8AC3E}">
        <p14:creationId xmlns:p14="http://schemas.microsoft.com/office/powerpoint/2010/main" val="39148972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rgbClr val="C00000"/>
                </a:solidFill>
              </a:rPr>
              <a:t>Session Objectives</a:t>
            </a:r>
            <a:endParaRPr lang="en-US" sz="3600" b="1" dirty="0">
              <a:solidFill>
                <a:srgbClr val="C00000"/>
              </a:solidFill>
            </a:endParaRPr>
          </a:p>
        </p:txBody>
      </p:sp>
      <p:sp>
        <p:nvSpPr>
          <p:cNvPr id="3" name="Content Placeholder 2"/>
          <p:cNvSpPr>
            <a:spLocks noGrp="1"/>
          </p:cNvSpPr>
          <p:nvPr>
            <p:ph idx="1"/>
          </p:nvPr>
        </p:nvSpPr>
        <p:spPr/>
        <p:txBody>
          <a:bodyPr>
            <a:normAutofit/>
          </a:bodyPr>
          <a:lstStyle/>
          <a:p>
            <a:pPr marL="0" indent="0">
              <a:buNone/>
            </a:pPr>
            <a:r>
              <a:rPr lang="en-US" dirty="0" smtClean="0"/>
              <a:t>At the end of this session, the participants will be able to:</a:t>
            </a:r>
          </a:p>
          <a:p>
            <a:pPr lvl="1">
              <a:buFont typeface="Wingdings" pitchFamily="2" charset="2"/>
              <a:buChar char="§"/>
            </a:pPr>
            <a:r>
              <a:rPr lang="en-US" dirty="0" smtClean="0">
                <a:latin typeface="Calibri" pitchFamily="34" charset="0"/>
              </a:rPr>
              <a:t>Understand the key activities to be carried out in identifying the community DRR needs</a:t>
            </a:r>
          </a:p>
          <a:p>
            <a:pPr lvl="1">
              <a:buFont typeface="Wingdings" pitchFamily="2" charset="2"/>
              <a:buChar char="§"/>
            </a:pPr>
            <a:r>
              <a:rPr lang="en-US" dirty="0" smtClean="0">
                <a:latin typeface="Calibri" pitchFamily="34" charset="0"/>
              </a:rPr>
              <a:t>Explain different assessment tools</a:t>
            </a:r>
          </a:p>
          <a:p>
            <a:pPr lvl="1">
              <a:buFont typeface="Wingdings" pitchFamily="2" charset="2"/>
              <a:buChar char="§"/>
            </a:pPr>
            <a:r>
              <a:rPr lang="en-US" dirty="0" smtClean="0">
                <a:latin typeface="Calibri" pitchFamily="34" charset="0"/>
              </a:rPr>
              <a:t>Determine which assessment tool can be employed in which assessment to ensure the optimum results</a:t>
            </a:r>
          </a:p>
          <a:p>
            <a:pPr lvl="1">
              <a:buFont typeface="Wingdings" pitchFamily="2" charset="2"/>
              <a:buChar char="§"/>
            </a:pPr>
            <a:r>
              <a:rPr lang="en-US" dirty="0" smtClean="0">
                <a:latin typeface="Calibri" pitchFamily="34" charset="0"/>
              </a:rPr>
              <a:t>Undertake Multi-Sector Assessment to determine the community disaster risk reduction needs</a:t>
            </a:r>
            <a:endParaRPr lang="en-US" dirty="0">
              <a:latin typeface="Calibri" pitchFamily="34" charset="0"/>
            </a:endParaRPr>
          </a:p>
        </p:txBody>
      </p:sp>
      <p:sp>
        <p:nvSpPr>
          <p:cNvPr id="4" name="Slide Number Placeholder 3"/>
          <p:cNvSpPr>
            <a:spLocks noGrp="1"/>
          </p:cNvSpPr>
          <p:nvPr>
            <p:ph type="sldNum" sz="quarter" idx="12"/>
          </p:nvPr>
        </p:nvSpPr>
        <p:spPr/>
        <p:txBody>
          <a:bodyPr/>
          <a:lstStyle/>
          <a:p>
            <a:fld id="{A8D830E8-A791-4A9A-8D46-24FE922C4033}" type="slidenum">
              <a:rPr lang="de-DE" smtClean="0"/>
              <a:pPr/>
              <a:t>34</a:t>
            </a:fld>
            <a:endParaRPr lang="de-DE"/>
          </a:p>
        </p:txBody>
      </p:sp>
    </p:spTree>
    <p:extLst>
      <p:ext uri="{BB962C8B-B14F-4D97-AF65-F5344CB8AC3E}">
        <p14:creationId xmlns:p14="http://schemas.microsoft.com/office/powerpoint/2010/main" val="10867791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e-DE" dirty="0" smtClean="0"/>
              <a:t>What is a Multi-Sector Assessment?</a:t>
            </a:r>
            <a:endParaRPr lang="de-DE" sz="3600" b="1" dirty="0">
              <a:solidFill>
                <a:srgbClr val="C00000"/>
              </a:solidFill>
            </a:endParaRPr>
          </a:p>
        </p:txBody>
      </p:sp>
      <p:sp>
        <p:nvSpPr>
          <p:cNvPr id="3" name="Content Placeholder 2"/>
          <p:cNvSpPr>
            <a:spLocks noGrp="1"/>
          </p:cNvSpPr>
          <p:nvPr>
            <p:ph idx="1"/>
          </p:nvPr>
        </p:nvSpPr>
        <p:spPr/>
        <p:txBody>
          <a:bodyPr/>
          <a:lstStyle/>
          <a:p>
            <a:pPr marL="0" indent="0" algn="just">
              <a:buNone/>
            </a:pPr>
            <a:r>
              <a:rPr lang="en-US" dirty="0" smtClean="0"/>
              <a:t>A Multi-Sector Assessment </a:t>
            </a:r>
            <a:r>
              <a:rPr lang="en-US" dirty="0"/>
              <a:t>takes the form of </a:t>
            </a:r>
            <a:r>
              <a:rPr lang="en-US" dirty="0" smtClean="0"/>
              <a:t>a participatory </a:t>
            </a:r>
            <a:r>
              <a:rPr lang="en-US" dirty="0"/>
              <a:t>vulnerability and capacity assessment with the involvement of Red Cross volunteers (RCV), community members and the government representatives from the existing disaster management entities at the local level (from various related departments and sectors) within the target </a:t>
            </a:r>
            <a:r>
              <a:rPr lang="en-US" dirty="0" smtClean="0"/>
              <a:t>program </a:t>
            </a:r>
            <a:r>
              <a:rPr lang="en-US" dirty="0"/>
              <a:t>area</a:t>
            </a:r>
            <a:r>
              <a:rPr lang="en-US" dirty="0" smtClean="0"/>
              <a:t>.</a:t>
            </a:r>
            <a:endParaRPr lang="en-US" dirty="0"/>
          </a:p>
        </p:txBody>
      </p:sp>
      <p:sp>
        <p:nvSpPr>
          <p:cNvPr id="5" name="Slide Number Placeholder 4"/>
          <p:cNvSpPr>
            <a:spLocks noGrp="1"/>
          </p:cNvSpPr>
          <p:nvPr>
            <p:ph type="sldNum" sz="quarter" idx="12"/>
          </p:nvPr>
        </p:nvSpPr>
        <p:spPr/>
        <p:txBody>
          <a:bodyPr/>
          <a:lstStyle/>
          <a:p>
            <a:fld id="{A8D830E8-A791-4A9A-8D46-24FE922C4033}" type="slidenum">
              <a:rPr lang="de-DE" smtClean="0"/>
              <a:pPr/>
              <a:t>35</a:t>
            </a:fld>
            <a:endParaRPr lang="de-DE"/>
          </a:p>
        </p:txBody>
      </p:sp>
    </p:spTree>
    <p:extLst>
      <p:ext uri="{BB962C8B-B14F-4D97-AF65-F5344CB8AC3E}">
        <p14:creationId xmlns:p14="http://schemas.microsoft.com/office/powerpoint/2010/main" val="407798558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e-DE" sz="3600" b="1" dirty="0" smtClean="0">
                <a:solidFill>
                  <a:srgbClr val="C00000"/>
                </a:solidFill>
              </a:rPr>
              <a:t>Establish and Train a MSA Team</a:t>
            </a:r>
            <a:endParaRPr lang="de-DE" sz="3600" b="1" dirty="0">
              <a:solidFill>
                <a:srgbClr val="C00000"/>
              </a:solidFill>
            </a:endParaRPr>
          </a:p>
        </p:txBody>
      </p:sp>
      <p:sp>
        <p:nvSpPr>
          <p:cNvPr id="3" name="Content Placeholder 2"/>
          <p:cNvSpPr>
            <a:spLocks noGrp="1"/>
          </p:cNvSpPr>
          <p:nvPr>
            <p:ph idx="1"/>
          </p:nvPr>
        </p:nvSpPr>
        <p:spPr/>
        <p:txBody>
          <a:bodyPr/>
          <a:lstStyle/>
          <a:p>
            <a:r>
              <a:rPr lang="en-US" dirty="0" smtClean="0"/>
              <a:t>Provides an opportunity for the program team to involve more community members into the planning and implementation of the program</a:t>
            </a:r>
          </a:p>
          <a:p>
            <a:endParaRPr lang="en-US" dirty="0" smtClean="0"/>
          </a:p>
          <a:p>
            <a:r>
              <a:rPr lang="en-US" dirty="0" smtClean="0"/>
              <a:t>Before the process is started, it has to be ensured that the DMCs as well as local authorities are informed about the plans</a:t>
            </a:r>
            <a:endParaRPr lang="en-US" dirty="0"/>
          </a:p>
        </p:txBody>
      </p:sp>
      <p:sp>
        <p:nvSpPr>
          <p:cNvPr id="5" name="Slide Number Placeholder 4"/>
          <p:cNvSpPr>
            <a:spLocks noGrp="1"/>
          </p:cNvSpPr>
          <p:nvPr>
            <p:ph type="sldNum" sz="quarter" idx="12"/>
          </p:nvPr>
        </p:nvSpPr>
        <p:spPr/>
        <p:txBody>
          <a:bodyPr/>
          <a:lstStyle/>
          <a:p>
            <a:fld id="{A8D830E8-A791-4A9A-8D46-24FE922C4033}" type="slidenum">
              <a:rPr lang="de-DE" smtClean="0"/>
              <a:pPr/>
              <a:t>36</a:t>
            </a:fld>
            <a:endParaRPr lang="de-DE"/>
          </a:p>
        </p:txBody>
      </p:sp>
    </p:spTree>
    <p:extLst>
      <p:ext uri="{BB962C8B-B14F-4D97-AF65-F5344CB8AC3E}">
        <p14:creationId xmlns:p14="http://schemas.microsoft.com/office/powerpoint/2010/main" val="34357058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e-DE" sz="3600" b="1" dirty="0" smtClean="0">
                <a:solidFill>
                  <a:srgbClr val="C00000"/>
                </a:solidFill>
              </a:rPr>
              <a:t>Establish &amp; Train a MSA Team - Process</a:t>
            </a:r>
            <a:endParaRPr lang="de-DE" sz="3600" b="1" dirty="0">
              <a:solidFill>
                <a:srgbClr val="C00000"/>
              </a:solidFill>
            </a:endParaRPr>
          </a:p>
        </p:txBody>
      </p:sp>
      <p:graphicFrame>
        <p:nvGraphicFramePr>
          <p:cNvPr id="5" name="Content Placeholder 4"/>
          <p:cNvGraphicFramePr>
            <a:graphicFrameLocks noGrp="1"/>
          </p:cNvGraphicFramePr>
          <p:nvPr>
            <p:ph idx="1"/>
          </p:nvPr>
        </p:nvGraphicFramePr>
        <p:xfrm>
          <a:off x="457200" y="1268760"/>
          <a:ext cx="8435280" cy="48574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Slide Number Placeholder 6"/>
          <p:cNvSpPr>
            <a:spLocks noGrp="1"/>
          </p:cNvSpPr>
          <p:nvPr>
            <p:ph type="sldNum" sz="quarter" idx="12"/>
          </p:nvPr>
        </p:nvSpPr>
        <p:spPr/>
        <p:txBody>
          <a:bodyPr/>
          <a:lstStyle/>
          <a:p>
            <a:fld id="{A8D830E8-A791-4A9A-8D46-24FE922C4033}" type="slidenum">
              <a:rPr lang="de-DE" smtClean="0"/>
              <a:pPr/>
              <a:t>37</a:t>
            </a:fld>
            <a:endParaRPr lang="de-DE"/>
          </a:p>
        </p:txBody>
      </p:sp>
    </p:spTree>
    <p:extLst>
      <p:ext uri="{BB962C8B-B14F-4D97-AF65-F5344CB8AC3E}">
        <p14:creationId xmlns:p14="http://schemas.microsoft.com/office/powerpoint/2010/main" val="35989756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e-DE" sz="3600" b="1" dirty="0" smtClean="0">
                <a:solidFill>
                  <a:srgbClr val="C00000"/>
                </a:solidFill>
              </a:rPr>
              <a:t>Conducting the Multi-Sector Assessment</a:t>
            </a:r>
            <a:endParaRPr lang="de-DE" sz="3600" b="1" dirty="0">
              <a:solidFill>
                <a:srgbClr val="C00000"/>
              </a:solidFill>
            </a:endParaRPr>
          </a:p>
        </p:txBody>
      </p:sp>
      <p:sp>
        <p:nvSpPr>
          <p:cNvPr id="3" name="Content Placeholder 2"/>
          <p:cNvSpPr>
            <a:spLocks noGrp="1"/>
          </p:cNvSpPr>
          <p:nvPr>
            <p:ph idx="1"/>
          </p:nvPr>
        </p:nvSpPr>
        <p:spPr/>
        <p:txBody>
          <a:bodyPr/>
          <a:lstStyle/>
          <a:p>
            <a:r>
              <a:rPr lang="en-US" dirty="0" smtClean="0"/>
              <a:t>To simplify data collection, the MSA team could be divided into different groups</a:t>
            </a:r>
          </a:p>
          <a:p>
            <a:r>
              <a:rPr lang="en-US" dirty="0" smtClean="0"/>
              <a:t>A variety of sources should be used in collecting the information to ensure varied views and opinions are captured</a:t>
            </a:r>
          </a:p>
          <a:p>
            <a:r>
              <a:rPr lang="en-US" dirty="0" smtClean="0"/>
              <a:t>Before the data collection, a Field Plan of Action should be prepared that describes all activities during the assessment</a:t>
            </a:r>
            <a:endParaRPr lang="en-US" dirty="0"/>
          </a:p>
        </p:txBody>
      </p:sp>
      <p:sp>
        <p:nvSpPr>
          <p:cNvPr id="5" name="Slide Number Placeholder 4"/>
          <p:cNvSpPr>
            <a:spLocks noGrp="1"/>
          </p:cNvSpPr>
          <p:nvPr>
            <p:ph type="sldNum" sz="quarter" idx="12"/>
          </p:nvPr>
        </p:nvSpPr>
        <p:spPr/>
        <p:txBody>
          <a:bodyPr/>
          <a:lstStyle/>
          <a:p>
            <a:fld id="{A8D830E8-A791-4A9A-8D46-24FE922C4033}" type="slidenum">
              <a:rPr lang="de-DE" smtClean="0"/>
              <a:pPr/>
              <a:t>38</a:t>
            </a:fld>
            <a:endParaRPr lang="de-DE"/>
          </a:p>
        </p:txBody>
      </p:sp>
    </p:spTree>
    <p:extLst>
      <p:ext uri="{BB962C8B-B14F-4D97-AF65-F5344CB8AC3E}">
        <p14:creationId xmlns:p14="http://schemas.microsoft.com/office/powerpoint/2010/main" val="21315724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Keep in Mind…</a:t>
            </a:r>
            <a:endParaRPr lang="en-US" dirty="0"/>
          </a:p>
        </p:txBody>
      </p:sp>
      <p:sp>
        <p:nvSpPr>
          <p:cNvPr id="3" name="Content Placeholder 2"/>
          <p:cNvSpPr>
            <a:spLocks noGrp="1"/>
          </p:cNvSpPr>
          <p:nvPr>
            <p:ph idx="1"/>
          </p:nvPr>
        </p:nvSpPr>
        <p:spPr>
          <a:xfrm>
            <a:off x="1219200" y="1600200"/>
            <a:ext cx="7467600" cy="2819400"/>
          </a:xfrm>
        </p:spPr>
        <p:txBody>
          <a:bodyPr>
            <a:normAutofit lnSpcReduction="10000"/>
          </a:bodyPr>
          <a:lstStyle/>
          <a:p>
            <a:pPr marL="0" lvl="0" indent="0">
              <a:buNone/>
            </a:pPr>
            <a:r>
              <a:rPr lang="en-US" sz="2200" dirty="0" smtClean="0"/>
              <a:t>The target community need to be informed from the outset the expected immediate results so that no false hopes are created as they might think this assessment may help solve all the problems. </a:t>
            </a:r>
          </a:p>
          <a:p>
            <a:pPr marL="0" lvl="0" indent="0">
              <a:buNone/>
            </a:pPr>
            <a:endParaRPr lang="en-US" sz="2200" dirty="0" smtClean="0"/>
          </a:p>
          <a:p>
            <a:pPr marL="0" indent="0">
              <a:buNone/>
            </a:pPr>
            <a:r>
              <a:rPr lang="en-US" sz="2200" dirty="0" smtClean="0"/>
              <a:t>For facilitators it is important to stress that their role is to urge and motivate the community participants to talk, discuss and identify their own problems and not to assert their wills.</a:t>
            </a:r>
          </a:p>
          <a:p>
            <a:pPr marL="0" lvl="0" indent="0">
              <a:buNone/>
            </a:pPr>
            <a:endParaRPr lang="en-US" sz="2000" dirty="0" smtClean="0"/>
          </a:p>
          <a:p>
            <a:endParaRPr lang="en-US" sz="2000" dirty="0"/>
          </a:p>
        </p:txBody>
      </p:sp>
      <p:sp>
        <p:nvSpPr>
          <p:cNvPr id="4" name="Slide Number Placeholder 3"/>
          <p:cNvSpPr>
            <a:spLocks noGrp="1"/>
          </p:cNvSpPr>
          <p:nvPr>
            <p:ph type="sldNum" sz="quarter" idx="12"/>
          </p:nvPr>
        </p:nvSpPr>
        <p:spPr/>
        <p:txBody>
          <a:bodyPr/>
          <a:lstStyle/>
          <a:p>
            <a:fld id="{91349AB7-A4BE-486C-8D6C-30FB92447F88}" type="slidenum">
              <a:rPr lang="en-US" smtClean="0"/>
              <a:pPr/>
              <a:t>39</a:t>
            </a:fld>
            <a:endParaRPr lang="en-US"/>
          </a:p>
        </p:txBody>
      </p:sp>
      <p:pic>
        <p:nvPicPr>
          <p:cNvPr id="5" name="Picture 4"/>
          <p:cNvPicPr>
            <a:picLocks noChangeAspect="1"/>
          </p:cNvPicPr>
          <p:nvPr/>
        </p:nvPicPr>
        <p:blipFill>
          <a:blip r:embed="rId2" cstate="print"/>
          <a:stretch>
            <a:fillRect/>
          </a:stretch>
        </p:blipFill>
        <p:spPr>
          <a:xfrm>
            <a:off x="457200" y="2743200"/>
            <a:ext cx="685800" cy="685800"/>
          </a:xfrm>
          <a:prstGeom prst="rect">
            <a:avLst/>
          </a:prstGeom>
        </p:spPr>
      </p:pic>
    </p:spTree>
    <p:extLst>
      <p:ext uri="{BB962C8B-B14F-4D97-AF65-F5344CB8AC3E}">
        <p14:creationId xmlns:p14="http://schemas.microsoft.com/office/powerpoint/2010/main" val="39570253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 of CBDRR Socialization</a:t>
            </a:r>
            <a:endParaRPr lang="en-US" dirty="0"/>
          </a:p>
        </p:txBody>
      </p:sp>
      <p:sp>
        <p:nvSpPr>
          <p:cNvPr id="3" name="Content Placeholder 2"/>
          <p:cNvSpPr>
            <a:spLocks noGrp="1"/>
          </p:cNvSpPr>
          <p:nvPr>
            <p:ph idx="1"/>
          </p:nvPr>
        </p:nvSpPr>
        <p:spPr/>
        <p:txBody>
          <a:bodyPr>
            <a:noAutofit/>
          </a:bodyPr>
          <a:lstStyle/>
          <a:p>
            <a:pPr lvl="0">
              <a:buFont typeface="Wingdings" pitchFamily="2" charset="2"/>
              <a:buChar char="§"/>
            </a:pPr>
            <a:r>
              <a:rPr lang="en-US" sz="2000" dirty="0" smtClean="0"/>
              <a:t>Respective authorities and Red Cross Branch personnel are informed from the outset what is to be taken place within their area </a:t>
            </a:r>
          </a:p>
          <a:p>
            <a:pPr lvl="0">
              <a:buFont typeface="Wingdings" pitchFamily="2" charset="2"/>
              <a:buChar char="§"/>
            </a:pPr>
            <a:endParaRPr lang="en-US" sz="2000" dirty="0" smtClean="0"/>
          </a:p>
          <a:p>
            <a:pPr lvl="0">
              <a:buFont typeface="Wingdings" pitchFamily="2" charset="2"/>
              <a:buChar char="§"/>
            </a:pPr>
            <a:r>
              <a:rPr lang="en-US" sz="2000" dirty="0" smtClean="0"/>
              <a:t>Official endorsement is obtained</a:t>
            </a:r>
          </a:p>
          <a:p>
            <a:pPr lvl="0">
              <a:buFont typeface="Wingdings" pitchFamily="2" charset="2"/>
              <a:buChar char="§"/>
            </a:pPr>
            <a:endParaRPr lang="en-US" sz="2000" dirty="0" smtClean="0"/>
          </a:p>
          <a:p>
            <a:pPr lvl="0">
              <a:buFont typeface="Wingdings" pitchFamily="2" charset="2"/>
              <a:buChar char="§"/>
            </a:pPr>
            <a:r>
              <a:rPr lang="en-US" sz="2000" dirty="0" smtClean="0"/>
              <a:t>Unique opportunity for analyzing existing capacities</a:t>
            </a:r>
          </a:p>
          <a:p>
            <a:pPr lvl="0">
              <a:buFont typeface="Wingdings" pitchFamily="2" charset="2"/>
              <a:buChar char="§"/>
            </a:pPr>
            <a:endParaRPr lang="en-US" sz="2000" dirty="0" smtClean="0"/>
          </a:p>
          <a:p>
            <a:pPr lvl="0">
              <a:buFont typeface="Wingdings" pitchFamily="2" charset="2"/>
              <a:buChar char="§"/>
            </a:pPr>
            <a:r>
              <a:rPr lang="en-US" sz="2000" dirty="0" smtClean="0"/>
              <a:t>Target community selection process is expedited</a:t>
            </a:r>
          </a:p>
          <a:p>
            <a:pPr lvl="0">
              <a:buFont typeface="Wingdings" pitchFamily="2" charset="2"/>
              <a:buChar char="§"/>
            </a:pPr>
            <a:endParaRPr lang="en-US" sz="2000" dirty="0" smtClean="0"/>
          </a:p>
          <a:p>
            <a:pPr>
              <a:buFont typeface="Wingdings" pitchFamily="2" charset="2"/>
              <a:buChar char="§"/>
            </a:pPr>
            <a:r>
              <a:rPr lang="en-US" sz="2000" dirty="0" smtClean="0"/>
              <a:t>Invaluable information and nuances for potential target areas can be gathered, which assist in the selection of target community</a:t>
            </a:r>
            <a:endParaRPr lang="en-US" sz="2000" dirty="0"/>
          </a:p>
        </p:txBody>
      </p:sp>
      <p:sp>
        <p:nvSpPr>
          <p:cNvPr id="4" name="Slide Number Placeholder 3"/>
          <p:cNvSpPr>
            <a:spLocks noGrp="1"/>
          </p:cNvSpPr>
          <p:nvPr>
            <p:ph type="sldNum" sz="quarter" idx="12"/>
          </p:nvPr>
        </p:nvSpPr>
        <p:spPr/>
        <p:txBody>
          <a:bodyPr/>
          <a:lstStyle/>
          <a:p>
            <a:fld id="{91349AB7-A4BE-486C-8D6C-30FB92447F88}" type="slidenum">
              <a:rPr lang="en-US" smtClean="0"/>
              <a:pPr/>
              <a:t>4</a:t>
            </a:fld>
            <a:endParaRPr 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e-DE" sz="3600" b="1" dirty="0" smtClean="0">
                <a:solidFill>
                  <a:srgbClr val="C00000"/>
                </a:solidFill>
              </a:rPr>
              <a:t>Possible Assessment Tools</a:t>
            </a:r>
            <a:endParaRPr lang="de-DE" sz="3600" b="1" dirty="0">
              <a:solidFill>
                <a:srgbClr val="C00000"/>
              </a:solidFill>
            </a:endParaRPr>
          </a:p>
        </p:txBody>
      </p:sp>
      <p:sp>
        <p:nvSpPr>
          <p:cNvPr id="3" name="Content Placeholder 2"/>
          <p:cNvSpPr>
            <a:spLocks noGrp="1"/>
          </p:cNvSpPr>
          <p:nvPr>
            <p:ph idx="1"/>
          </p:nvPr>
        </p:nvSpPr>
        <p:spPr/>
        <p:txBody>
          <a:bodyPr>
            <a:normAutofit/>
          </a:bodyPr>
          <a:lstStyle/>
          <a:p>
            <a:r>
              <a:rPr lang="en-US" dirty="0" smtClean="0"/>
              <a:t>Risk mapping</a:t>
            </a:r>
          </a:p>
          <a:p>
            <a:r>
              <a:rPr lang="en-US" dirty="0" smtClean="0"/>
              <a:t>Seasonal calendar</a:t>
            </a:r>
          </a:p>
          <a:p>
            <a:r>
              <a:rPr lang="en-US" dirty="0" smtClean="0"/>
              <a:t>Historical profile</a:t>
            </a:r>
          </a:p>
          <a:p>
            <a:r>
              <a:rPr lang="en-US" dirty="0" smtClean="0"/>
              <a:t>Focus group discussions</a:t>
            </a:r>
          </a:p>
          <a:p>
            <a:r>
              <a:rPr lang="en-US" dirty="0" smtClean="0"/>
              <a:t>Transect walk</a:t>
            </a:r>
          </a:p>
          <a:p>
            <a:r>
              <a:rPr lang="en-US" dirty="0" smtClean="0"/>
              <a:t>Observation</a:t>
            </a:r>
          </a:p>
          <a:p>
            <a:r>
              <a:rPr lang="en-US" dirty="0" smtClean="0"/>
              <a:t>Ranking</a:t>
            </a:r>
            <a:endParaRPr lang="en-US" dirty="0"/>
          </a:p>
        </p:txBody>
      </p:sp>
      <p:sp>
        <p:nvSpPr>
          <p:cNvPr id="5" name="Slide Number Placeholder 4"/>
          <p:cNvSpPr>
            <a:spLocks noGrp="1"/>
          </p:cNvSpPr>
          <p:nvPr>
            <p:ph type="sldNum" sz="quarter" idx="12"/>
          </p:nvPr>
        </p:nvSpPr>
        <p:spPr/>
        <p:txBody>
          <a:bodyPr/>
          <a:lstStyle/>
          <a:p>
            <a:fld id="{A8D830E8-A791-4A9A-8D46-24FE922C4033}" type="slidenum">
              <a:rPr lang="de-DE" smtClean="0"/>
              <a:pPr/>
              <a:t>40</a:t>
            </a:fld>
            <a:endParaRPr lang="de-DE"/>
          </a:p>
        </p:txBody>
      </p:sp>
    </p:spTree>
    <p:extLst>
      <p:ext uri="{BB962C8B-B14F-4D97-AF65-F5344CB8AC3E}">
        <p14:creationId xmlns:p14="http://schemas.microsoft.com/office/powerpoint/2010/main" val="284356779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9" name="Text Box 3"/>
          <p:cNvSpPr txBox="1">
            <a:spLocks noChangeArrowheads="1"/>
          </p:cNvSpPr>
          <p:nvPr/>
        </p:nvSpPr>
        <p:spPr bwMode="auto">
          <a:xfrm>
            <a:off x="381000" y="1447800"/>
            <a:ext cx="8229600" cy="425758"/>
          </a:xfrm>
          <a:prstGeom prst="rect">
            <a:avLst/>
          </a:prstGeom>
          <a:noFill/>
          <a:ln w="9525">
            <a:noFill/>
            <a:miter lim="800000"/>
            <a:headEnd/>
            <a:tailEnd/>
          </a:ln>
        </p:spPr>
        <p:txBody>
          <a:bodyPr>
            <a:spAutoFit/>
          </a:bodyPr>
          <a:lstStyle/>
          <a:p>
            <a:pPr eaLnBrk="0" hangingPunct="0">
              <a:lnSpc>
                <a:spcPts val="2600"/>
              </a:lnSpc>
              <a:spcBef>
                <a:spcPct val="20000"/>
              </a:spcBef>
            </a:pPr>
            <a:r>
              <a:rPr lang="en-US" sz="2000" b="1" dirty="0">
                <a:latin typeface="Calibri" pitchFamily="34" charset="0"/>
                <a:cs typeface="Tahoma" pitchFamily="34" charset="0"/>
              </a:rPr>
              <a:t>WHAT: </a:t>
            </a:r>
            <a:r>
              <a:rPr lang="en-US" sz="2000" b="1" dirty="0" smtClean="0">
                <a:latin typeface="Calibri" pitchFamily="34" charset="0"/>
                <a:cs typeface="Tahoma" pitchFamily="34" charset="0"/>
              </a:rPr>
              <a:t> </a:t>
            </a:r>
            <a:r>
              <a:rPr lang="en-US" sz="2000" dirty="0" smtClean="0">
                <a:latin typeface="Calibri" pitchFamily="34" charset="0"/>
                <a:cs typeface="Tahoma" pitchFamily="34" charset="0"/>
              </a:rPr>
              <a:t>Make </a:t>
            </a:r>
            <a:r>
              <a:rPr lang="en-US" sz="2000" dirty="0">
                <a:latin typeface="Calibri" pitchFamily="34" charset="0"/>
                <a:cs typeface="Tahoma" pitchFamily="34" charset="0"/>
              </a:rPr>
              <a:t>spatial overview of the area’s main </a:t>
            </a:r>
            <a:r>
              <a:rPr lang="en-US" sz="2000" dirty="0" smtClean="0">
                <a:latin typeface="Calibri" pitchFamily="34" charset="0"/>
                <a:cs typeface="Tahoma" pitchFamily="34" charset="0"/>
              </a:rPr>
              <a:t>features</a:t>
            </a:r>
            <a:endParaRPr lang="en-US" sz="2000" dirty="0">
              <a:latin typeface="Calibri" pitchFamily="34" charset="0"/>
              <a:cs typeface="Tahoma" pitchFamily="34" charset="0"/>
            </a:endParaRPr>
          </a:p>
        </p:txBody>
      </p:sp>
      <p:sp>
        <p:nvSpPr>
          <p:cNvPr id="9220" name="Slide Number Placeholder 3"/>
          <p:cNvSpPr>
            <a:spLocks noGrp="1"/>
          </p:cNvSpPr>
          <p:nvPr>
            <p:ph type="sldNum" sz="quarter" idx="12"/>
          </p:nvPr>
        </p:nvSpPr>
        <p:spPr bwMode="auto">
          <a:noFill/>
          <a:ln>
            <a:miter lim="800000"/>
            <a:headEnd/>
            <a:tailEnd/>
          </a:ln>
        </p:spPr>
        <p:txBody>
          <a:bodyPr/>
          <a:lstStyle/>
          <a:p>
            <a:fld id="{F843262A-415E-4313-8885-CE421F884896}" type="slidenum">
              <a:rPr lang="en-US" smtClean="0">
                <a:latin typeface="Arial" charset="0"/>
              </a:rPr>
              <a:pPr/>
              <a:t>41</a:t>
            </a:fld>
            <a:endParaRPr lang="th-TH" smtClean="0">
              <a:latin typeface="Arial" charset="0"/>
            </a:endParaRPr>
          </a:p>
        </p:txBody>
      </p:sp>
      <p:sp>
        <p:nvSpPr>
          <p:cNvPr id="5" name="Title 1"/>
          <p:cNvSpPr>
            <a:spLocks noGrp="1"/>
          </p:cNvSpPr>
          <p:nvPr>
            <p:ph type="title"/>
          </p:nvPr>
        </p:nvSpPr>
        <p:spPr>
          <a:xfrm>
            <a:off x="628650" y="365127"/>
            <a:ext cx="7886700" cy="1006474"/>
          </a:xfrm>
        </p:spPr>
        <p:txBody>
          <a:bodyPr>
            <a:normAutofit/>
          </a:bodyPr>
          <a:lstStyle/>
          <a:p>
            <a:r>
              <a:rPr lang="en-US" b="1" dirty="0" smtClean="0">
                <a:cs typeface="Tahoma" pitchFamily="34" charset="0"/>
              </a:rPr>
              <a:t>Risk Mapping</a:t>
            </a:r>
            <a:endParaRPr lang="en-US" dirty="0"/>
          </a:p>
        </p:txBody>
      </p:sp>
      <p:pic>
        <p:nvPicPr>
          <p:cNvPr id="12289" name="Picture 1"/>
          <p:cNvPicPr>
            <a:picLocks noChangeAspect="1" noChangeArrowheads="1"/>
          </p:cNvPicPr>
          <p:nvPr/>
        </p:nvPicPr>
        <p:blipFill>
          <a:blip r:embed="rId3" cstate="print"/>
          <a:srcRect/>
          <a:stretch>
            <a:fillRect/>
          </a:stretch>
        </p:blipFill>
        <p:spPr bwMode="auto">
          <a:xfrm>
            <a:off x="1676400" y="2057400"/>
            <a:ext cx="5257800" cy="4190168"/>
          </a:xfrm>
          <a:prstGeom prst="rect">
            <a:avLst/>
          </a:prstGeom>
          <a:noFill/>
          <a:ln w="9525">
            <a:noFill/>
            <a:miter lim="800000"/>
            <a:headEnd/>
            <a:tailEnd/>
          </a:ln>
        </p:spPr>
      </p:pic>
    </p:spTree>
    <p:extLst>
      <p:ext uri="{BB962C8B-B14F-4D97-AF65-F5344CB8AC3E}">
        <p14:creationId xmlns:p14="http://schemas.microsoft.com/office/powerpoint/2010/main" val="2723185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429059">
                                            <p:txEl>
                                              <p:pRg st="0" end="0"/>
                                            </p:txEl>
                                          </p:spTgt>
                                        </p:tgtEl>
                                        <p:attrNameLst>
                                          <p:attrName>style.visibility</p:attrName>
                                        </p:attrNameLst>
                                      </p:cBhvr>
                                      <p:to>
                                        <p:strVal val="visible"/>
                                      </p:to>
                                    </p:set>
                                    <p:animEffect transition="in" filter="slide(fromTop)">
                                      <p:cBhvr>
                                        <p:cTn id="7" dur="500"/>
                                        <p:tgtEl>
                                          <p:spTgt spid="42905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9059" grpId="0" build="p" bldLvl="2"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3" name="Text Box 3"/>
          <p:cNvSpPr txBox="1">
            <a:spLocks noChangeArrowheads="1"/>
          </p:cNvSpPr>
          <p:nvPr/>
        </p:nvSpPr>
        <p:spPr bwMode="auto">
          <a:xfrm>
            <a:off x="450595" y="1295401"/>
            <a:ext cx="8510587" cy="5078313"/>
          </a:xfrm>
          <a:prstGeom prst="rect">
            <a:avLst/>
          </a:prstGeom>
          <a:noFill/>
          <a:ln w="9525">
            <a:noFill/>
            <a:miter lim="800000"/>
            <a:headEnd/>
            <a:tailEnd/>
          </a:ln>
        </p:spPr>
        <p:txBody>
          <a:bodyPr wrap="square">
            <a:spAutoFit/>
          </a:bodyPr>
          <a:lstStyle/>
          <a:p>
            <a:pPr eaLnBrk="0" hangingPunct="0"/>
            <a:r>
              <a:rPr lang="en-US" b="1" dirty="0" smtClean="0">
                <a:latin typeface="Calibri" pitchFamily="34" charset="0"/>
                <a:cs typeface="Tahoma" pitchFamily="34" charset="0"/>
              </a:rPr>
              <a:t>WHY:  </a:t>
            </a:r>
            <a:r>
              <a:rPr lang="en-US" dirty="0" smtClean="0">
                <a:latin typeface="Calibri" pitchFamily="34" charset="0"/>
                <a:cs typeface="Tahoma" pitchFamily="34" charset="0"/>
              </a:rPr>
              <a:t>Maps facilitate communication and stimulate discussions on important issues in the community. Maps can be drawn for many topics:</a:t>
            </a:r>
          </a:p>
          <a:p>
            <a:pPr marL="855663" lvl="1" indent="-398463" eaLnBrk="0" hangingPunct="0">
              <a:buFont typeface="Wingdings" pitchFamily="2" charset="2"/>
              <a:buChar char="§"/>
            </a:pPr>
            <a:r>
              <a:rPr lang="en-US" dirty="0" smtClean="0">
                <a:latin typeface="Calibri" pitchFamily="34" charset="0"/>
                <a:cs typeface="Tahoma" pitchFamily="34" charset="0"/>
              </a:rPr>
              <a:t>Spatial arrangement of houses,  fields, roads, rivers, and other land uses </a:t>
            </a:r>
          </a:p>
          <a:p>
            <a:pPr marL="855663" lvl="1" indent="-398463" eaLnBrk="0" hangingPunct="0">
              <a:buFont typeface="Wingdings" pitchFamily="2" charset="2"/>
              <a:buChar char="§"/>
            </a:pPr>
            <a:r>
              <a:rPr lang="en-US" dirty="0" smtClean="0">
                <a:latin typeface="Calibri" pitchFamily="34" charset="0"/>
                <a:cs typeface="Tahoma" pitchFamily="34" charset="0"/>
              </a:rPr>
              <a:t> Hazard map, </a:t>
            </a:r>
          </a:p>
          <a:p>
            <a:pPr marL="855663" lvl="1" indent="-398463" eaLnBrk="0" hangingPunct="0">
              <a:buFont typeface="Wingdings" pitchFamily="2" charset="2"/>
              <a:buChar char="§"/>
            </a:pPr>
            <a:r>
              <a:rPr lang="en-US" dirty="0" smtClean="0">
                <a:latin typeface="Calibri" pitchFamily="34" charset="0"/>
                <a:cs typeface="Tahoma" pitchFamily="34" charset="0"/>
              </a:rPr>
              <a:t> Elements at Risk (vulnerability)</a:t>
            </a:r>
          </a:p>
          <a:p>
            <a:pPr marL="855663" lvl="1" indent="-398463" eaLnBrk="0" hangingPunct="0">
              <a:buFont typeface="Wingdings" pitchFamily="2" charset="2"/>
              <a:buChar char="§"/>
            </a:pPr>
            <a:r>
              <a:rPr lang="en-US" dirty="0" smtClean="0">
                <a:latin typeface="Calibri" pitchFamily="34" charset="0"/>
                <a:cs typeface="Tahoma" pitchFamily="34" charset="0"/>
              </a:rPr>
              <a:t> Resource map showing local  capacities</a:t>
            </a:r>
          </a:p>
          <a:p>
            <a:pPr marL="855663" lvl="1" indent="-398463" eaLnBrk="0" hangingPunct="0">
              <a:buFont typeface="Wingdings" pitchFamily="2" charset="2"/>
              <a:buChar char="§"/>
            </a:pPr>
            <a:r>
              <a:rPr lang="en-US" dirty="0" smtClean="0">
                <a:latin typeface="Calibri" pitchFamily="34" charset="0"/>
                <a:cs typeface="Tahoma" pitchFamily="34" charset="0"/>
              </a:rPr>
              <a:t> Mobility map</a:t>
            </a:r>
          </a:p>
          <a:p>
            <a:pPr marL="855663" lvl="1" indent="-398463" eaLnBrk="0" hangingPunct="0"/>
            <a:endParaRPr lang="en-US" dirty="0" smtClean="0">
              <a:latin typeface="Calibri" pitchFamily="34" charset="0"/>
              <a:cs typeface="Tahoma" pitchFamily="34" charset="0"/>
            </a:endParaRPr>
          </a:p>
          <a:p>
            <a:pPr eaLnBrk="0" hangingPunct="0"/>
            <a:r>
              <a:rPr lang="en-US" b="1" dirty="0" smtClean="0">
                <a:latin typeface="Calibri" pitchFamily="34" charset="0"/>
                <a:cs typeface="Tahoma" pitchFamily="34" charset="0"/>
              </a:rPr>
              <a:t>WHEN</a:t>
            </a:r>
            <a:r>
              <a:rPr lang="en-US" b="1" dirty="0">
                <a:latin typeface="Calibri" pitchFamily="34" charset="0"/>
                <a:cs typeface="Tahoma" pitchFamily="34" charset="0"/>
              </a:rPr>
              <a:t>:  </a:t>
            </a:r>
            <a:r>
              <a:rPr lang="en-US" dirty="0">
                <a:latin typeface="Calibri" pitchFamily="34" charset="0"/>
                <a:cs typeface="Tahoma" pitchFamily="34" charset="0"/>
              </a:rPr>
              <a:t>In initial phase of community risk assessment</a:t>
            </a:r>
            <a:r>
              <a:rPr lang="en-US" b="1" dirty="0">
                <a:latin typeface="Calibri" pitchFamily="34" charset="0"/>
                <a:cs typeface="Tahoma" pitchFamily="34" charset="0"/>
              </a:rPr>
              <a:t/>
            </a:r>
            <a:br>
              <a:rPr lang="en-US" b="1" dirty="0">
                <a:latin typeface="Calibri" pitchFamily="34" charset="0"/>
                <a:cs typeface="Tahoma" pitchFamily="34" charset="0"/>
              </a:rPr>
            </a:br>
            <a:endParaRPr lang="en-US" b="1" dirty="0">
              <a:latin typeface="Calibri" pitchFamily="34" charset="0"/>
              <a:cs typeface="Tahoma" pitchFamily="34" charset="0"/>
            </a:endParaRPr>
          </a:p>
          <a:p>
            <a:pPr eaLnBrk="0" hangingPunct="0"/>
            <a:r>
              <a:rPr lang="en-US" b="1" dirty="0">
                <a:latin typeface="Calibri" pitchFamily="34" charset="0"/>
                <a:cs typeface="Tahoma" pitchFamily="34" charset="0"/>
              </a:rPr>
              <a:t>WHO:  </a:t>
            </a:r>
            <a:r>
              <a:rPr lang="en-US" dirty="0">
                <a:latin typeface="Calibri" pitchFamily="34" charset="0"/>
                <a:cs typeface="Tahoma" pitchFamily="34" charset="0"/>
              </a:rPr>
              <a:t>Community members</a:t>
            </a:r>
            <a:br>
              <a:rPr lang="en-US" dirty="0">
                <a:latin typeface="Calibri" pitchFamily="34" charset="0"/>
                <a:cs typeface="Tahoma" pitchFamily="34" charset="0"/>
              </a:rPr>
            </a:br>
            <a:r>
              <a:rPr lang="en-US" b="1" dirty="0">
                <a:latin typeface="Calibri" pitchFamily="34" charset="0"/>
                <a:cs typeface="Tahoma" pitchFamily="34" charset="0"/>
              </a:rPr>
              <a:t/>
            </a:r>
            <a:br>
              <a:rPr lang="en-US" b="1" dirty="0">
                <a:latin typeface="Calibri" pitchFamily="34" charset="0"/>
                <a:cs typeface="Tahoma" pitchFamily="34" charset="0"/>
              </a:rPr>
            </a:br>
            <a:r>
              <a:rPr lang="en-US" b="1" dirty="0" smtClean="0">
                <a:latin typeface="Calibri" pitchFamily="34" charset="0"/>
                <a:cs typeface="Tahoma" pitchFamily="34" charset="0"/>
              </a:rPr>
              <a:t>HOW: </a:t>
            </a:r>
            <a:r>
              <a:rPr lang="en-US" dirty="0" smtClean="0">
                <a:latin typeface="Calibri" pitchFamily="34" charset="0"/>
                <a:cs typeface="Tahoma" pitchFamily="34" charset="0"/>
              </a:rPr>
              <a:t>1</a:t>
            </a:r>
            <a:r>
              <a:rPr lang="en-US" dirty="0">
                <a:latin typeface="Calibri" pitchFamily="34" charset="0"/>
                <a:cs typeface="Tahoma" pitchFamily="34" charset="0"/>
              </a:rPr>
              <a:t>. Decide about the type of map to be drawn</a:t>
            </a:r>
            <a:br>
              <a:rPr lang="en-US" dirty="0">
                <a:latin typeface="Calibri" pitchFamily="34" charset="0"/>
                <a:cs typeface="Tahoma" pitchFamily="34" charset="0"/>
              </a:rPr>
            </a:br>
            <a:r>
              <a:rPr lang="en-US" dirty="0">
                <a:latin typeface="Calibri" pitchFamily="34" charset="0"/>
                <a:cs typeface="Tahoma" pitchFamily="34" charset="0"/>
              </a:rPr>
              <a:t>2. Find men, women who know the area, and willing to share experiences</a:t>
            </a:r>
            <a:br>
              <a:rPr lang="en-US" dirty="0">
                <a:latin typeface="Calibri" pitchFamily="34" charset="0"/>
                <a:cs typeface="Tahoma" pitchFamily="34" charset="0"/>
              </a:rPr>
            </a:br>
            <a:r>
              <a:rPr lang="en-US" dirty="0">
                <a:latin typeface="Calibri" pitchFamily="34" charset="0"/>
                <a:cs typeface="Tahoma" pitchFamily="34" charset="0"/>
              </a:rPr>
              <a:t>3. Choose a suitable place (ground, floor, paper) and medium (stick, stones, seeds, pencils, chalk) for the map</a:t>
            </a:r>
            <a:br>
              <a:rPr lang="en-US" dirty="0">
                <a:latin typeface="Calibri" pitchFamily="34" charset="0"/>
                <a:cs typeface="Tahoma" pitchFamily="34" charset="0"/>
              </a:rPr>
            </a:br>
            <a:r>
              <a:rPr lang="en-US" dirty="0">
                <a:latin typeface="Calibri" pitchFamily="34" charset="0"/>
                <a:cs typeface="Tahoma" pitchFamily="34" charset="0"/>
              </a:rPr>
              <a:t>4. Help the people get started but let them draw  the map by themselves</a:t>
            </a:r>
          </a:p>
          <a:p>
            <a:pPr eaLnBrk="0" hangingPunct="0"/>
            <a:r>
              <a:rPr lang="en-US" dirty="0">
                <a:latin typeface="Calibri" pitchFamily="34" charset="0"/>
                <a:cs typeface="Tahoma" pitchFamily="34" charset="0"/>
              </a:rPr>
              <a:t>5. Use questions to facilitate development of map</a:t>
            </a:r>
          </a:p>
        </p:txBody>
      </p:sp>
      <p:sp>
        <p:nvSpPr>
          <p:cNvPr id="10244" name="Slide Number Placeholder 3"/>
          <p:cNvSpPr>
            <a:spLocks noGrp="1"/>
          </p:cNvSpPr>
          <p:nvPr>
            <p:ph type="sldNum" sz="quarter" idx="12"/>
          </p:nvPr>
        </p:nvSpPr>
        <p:spPr bwMode="auto">
          <a:noFill/>
          <a:ln>
            <a:miter lim="800000"/>
            <a:headEnd/>
            <a:tailEnd/>
          </a:ln>
        </p:spPr>
        <p:txBody>
          <a:bodyPr/>
          <a:lstStyle/>
          <a:p>
            <a:fld id="{34C384E1-27BC-497A-917E-8D6C18797E0D}" type="slidenum">
              <a:rPr lang="en-US" smtClean="0">
                <a:latin typeface="Arial" charset="0"/>
              </a:rPr>
              <a:pPr/>
              <a:t>42</a:t>
            </a:fld>
            <a:endParaRPr lang="th-TH" smtClean="0">
              <a:latin typeface="Arial" charset="0"/>
            </a:endParaRPr>
          </a:p>
        </p:txBody>
      </p:sp>
      <p:sp>
        <p:nvSpPr>
          <p:cNvPr id="5" name="Title 1"/>
          <p:cNvSpPr>
            <a:spLocks noGrp="1"/>
          </p:cNvSpPr>
          <p:nvPr>
            <p:ph type="title"/>
          </p:nvPr>
        </p:nvSpPr>
        <p:spPr>
          <a:xfrm>
            <a:off x="628650" y="365127"/>
            <a:ext cx="7886700" cy="930274"/>
          </a:xfrm>
        </p:spPr>
        <p:txBody>
          <a:bodyPr>
            <a:normAutofit/>
          </a:bodyPr>
          <a:lstStyle/>
          <a:p>
            <a:r>
              <a:rPr lang="en-US" b="1" dirty="0" smtClean="0">
                <a:cs typeface="Tahoma" pitchFamily="34" charset="0"/>
              </a:rPr>
              <a:t>Risk Mapping cont’d</a:t>
            </a:r>
            <a:endParaRPr lang="en-US" dirty="0"/>
          </a:p>
        </p:txBody>
      </p:sp>
    </p:spTree>
    <p:extLst>
      <p:ext uri="{BB962C8B-B14F-4D97-AF65-F5344CB8AC3E}">
        <p14:creationId xmlns:p14="http://schemas.microsoft.com/office/powerpoint/2010/main" val="281419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430083">
                                            <p:txEl>
                                              <p:pRg st="0" end="0"/>
                                            </p:txEl>
                                          </p:spTgt>
                                        </p:tgtEl>
                                        <p:attrNameLst>
                                          <p:attrName>style.visibility</p:attrName>
                                        </p:attrNameLst>
                                      </p:cBhvr>
                                      <p:to>
                                        <p:strVal val="visible"/>
                                      </p:to>
                                    </p:set>
                                    <p:animEffect transition="in" filter="slide(fromTop)">
                                      <p:cBhvr>
                                        <p:cTn id="7" dur="500"/>
                                        <p:tgtEl>
                                          <p:spTgt spid="430083">
                                            <p:txEl>
                                              <p:pRg st="0" end="0"/>
                                            </p:txEl>
                                          </p:spTgt>
                                        </p:tgtEl>
                                      </p:cBhvr>
                                    </p:animEffect>
                                  </p:childTnLst>
                                </p:cTn>
                              </p:par>
                              <p:par>
                                <p:cTn id="8" presetID="12" presetClass="entr" presetSubtype="1" fill="hold" grpId="0" nodeType="withEffect">
                                  <p:stCondLst>
                                    <p:cond delay="0"/>
                                  </p:stCondLst>
                                  <p:childTnLst>
                                    <p:set>
                                      <p:cBhvr>
                                        <p:cTn id="9" dur="1" fill="hold">
                                          <p:stCondLst>
                                            <p:cond delay="0"/>
                                          </p:stCondLst>
                                        </p:cTn>
                                        <p:tgtEl>
                                          <p:spTgt spid="430083">
                                            <p:txEl>
                                              <p:pRg st="1" end="1"/>
                                            </p:txEl>
                                          </p:spTgt>
                                        </p:tgtEl>
                                        <p:attrNameLst>
                                          <p:attrName>style.visibility</p:attrName>
                                        </p:attrNameLst>
                                      </p:cBhvr>
                                      <p:to>
                                        <p:strVal val="visible"/>
                                      </p:to>
                                    </p:set>
                                    <p:animEffect transition="in" filter="slide(fromTop)">
                                      <p:cBhvr>
                                        <p:cTn id="10" dur="500"/>
                                        <p:tgtEl>
                                          <p:spTgt spid="430083">
                                            <p:txEl>
                                              <p:pRg st="1" end="1"/>
                                            </p:txEl>
                                          </p:spTgt>
                                        </p:tgtEl>
                                      </p:cBhvr>
                                    </p:animEffect>
                                  </p:childTnLst>
                                </p:cTn>
                              </p:par>
                              <p:par>
                                <p:cTn id="11" presetID="12" presetClass="entr" presetSubtype="1" fill="hold" grpId="0" nodeType="withEffect">
                                  <p:stCondLst>
                                    <p:cond delay="0"/>
                                  </p:stCondLst>
                                  <p:childTnLst>
                                    <p:set>
                                      <p:cBhvr>
                                        <p:cTn id="12" dur="1" fill="hold">
                                          <p:stCondLst>
                                            <p:cond delay="0"/>
                                          </p:stCondLst>
                                        </p:cTn>
                                        <p:tgtEl>
                                          <p:spTgt spid="430083">
                                            <p:txEl>
                                              <p:pRg st="2" end="2"/>
                                            </p:txEl>
                                          </p:spTgt>
                                        </p:tgtEl>
                                        <p:attrNameLst>
                                          <p:attrName>style.visibility</p:attrName>
                                        </p:attrNameLst>
                                      </p:cBhvr>
                                      <p:to>
                                        <p:strVal val="visible"/>
                                      </p:to>
                                    </p:set>
                                    <p:animEffect transition="in" filter="slide(fromTop)">
                                      <p:cBhvr>
                                        <p:cTn id="13" dur="500"/>
                                        <p:tgtEl>
                                          <p:spTgt spid="430083">
                                            <p:txEl>
                                              <p:pRg st="2" end="2"/>
                                            </p:txEl>
                                          </p:spTgt>
                                        </p:tgtEl>
                                      </p:cBhvr>
                                    </p:animEffect>
                                  </p:childTnLst>
                                </p:cTn>
                              </p:par>
                              <p:par>
                                <p:cTn id="14" presetID="12" presetClass="entr" presetSubtype="1" fill="hold" grpId="0" nodeType="withEffect">
                                  <p:stCondLst>
                                    <p:cond delay="0"/>
                                  </p:stCondLst>
                                  <p:childTnLst>
                                    <p:set>
                                      <p:cBhvr>
                                        <p:cTn id="15" dur="1" fill="hold">
                                          <p:stCondLst>
                                            <p:cond delay="0"/>
                                          </p:stCondLst>
                                        </p:cTn>
                                        <p:tgtEl>
                                          <p:spTgt spid="430083">
                                            <p:txEl>
                                              <p:pRg st="3" end="3"/>
                                            </p:txEl>
                                          </p:spTgt>
                                        </p:tgtEl>
                                        <p:attrNameLst>
                                          <p:attrName>style.visibility</p:attrName>
                                        </p:attrNameLst>
                                      </p:cBhvr>
                                      <p:to>
                                        <p:strVal val="visible"/>
                                      </p:to>
                                    </p:set>
                                    <p:animEffect transition="in" filter="slide(fromTop)">
                                      <p:cBhvr>
                                        <p:cTn id="16" dur="500"/>
                                        <p:tgtEl>
                                          <p:spTgt spid="430083">
                                            <p:txEl>
                                              <p:pRg st="3" end="3"/>
                                            </p:txEl>
                                          </p:spTgt>
                                        </p:tgtEl>
                                      </p:cBhvr>
                                    </p:animEffect>
                                  </p:childTnLst>
                                </p:cTn>
                              </p:par>
                              <p:par>
                                <p:cTn id="17" presetID="12" presetClass="entr" presetSubtype="1" fill="hold" grpId="0" nodeType="withEffect">
                                  <p:stCondLst>
                                    <p:cond delay="0"/>
                                  </p:stCondLst>
                                  <p:childTnLst>
                                    <p:set>
                                      <p:cBhvr>
                                        <p:cTn id="18" dur="1" fill="hold">
                                          <p:stCondLst>
                                            <p:cond delay="0"/>
                                          </p:stCondLst>
                                        </p:cTn>
                                        <p:tgtEl>
                                          <p:spTgt spid="430083">
                                            <p:txEl>
                                              <p:pRg st="4" end="4"/>
                                            </p:txEl>
                                          </p:spTgt>
                                        </p:tgtEl>
                                        <p:attrNameLst>
                                          <p:attrName>style.visibility</p:attrName>
                                        </p:attrNameLst>
                                      </p:cBhvr>
                                      <p:to>
                                        <p:strVal val="visible"/>
                                      </p:to>
                                    </p:set>
                                    <p:animEffect transition="in" filter="slide(fromTop)">
                                      <p:cBhvr>
                                        <p:cTn id="19" dur="500"/>
                                        <p:tgtEl>
                                          <p:spTgt spid="430083">
                                            <p:txEl>
                                              <p:pRg st="4" end="4"/>
                                            </p:txEl>
                                          </p:spTgt>
                                        </p:tgtEl>
                                      </p:cBhvr>
                                    </p:animEffect>
                                  </p:childTnLst>
                                </p:cTn>
                              </p:par>
                              <p:par>
                                <p:cTn id="20" presetID="12" presetClass="entr" presetSubtype="1" fill="hold" grpId="0" nodeType="withEffect">
                                  <p:stCondLst>
                                    <p:cond delay="0"/>
                                  </p:stCondLst>
                                  <p:childTnLst>
                                    <p:set>
                                      <p:cBhvr>
                                        <p:cTn id="21" dur="1" fill="hold">
                                          <p:stCondLst>
                                            <p:cond delay="0"/>
                                          </p:stCondLst>
                                        </p:cTn>
                                        <p:tgtEl>
                                          <p:spTgt spid="430083">
                                            <p:txEl>
                                              <p:pRg st="5" end="5"/>
                                            </p:txEl>
                                          </p:spTgt>
                                        </p:tgtEl>
                                        <p:attrNameLst>
                                          <p:attrName>style.visibility</p:attrName>
                                        </p:attrNameLst>
                                      </p:cBhvr>
                                      <p:to>
                                        <p:strVal val="visible"/>
                                      </p:to>
                                    </p:set>
                                    <p:animEffect transition="in" filter="slide(fromTop)">
                                      <p:cBhvr>
                                        <p:cTn id="22" dur="500"/>
                                        <p:tgtEl>
                                          <p:spTgt spid="43008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1" fill="hold" grpId="0" nodeType="clickEffect">
                                  <p:stCondLst>
                                    <p:cond delay="0"/>
                                  </p:stCondLst>
                                  <p:childTnLst>
                                    <p:set>
                                      <p:cBhvr>
                                        <p:cTn id="26" dur="1" fill="hold">
                                          <p:stCondLst>
                                            <p:cond delay="0"/>
                                          </p:stCondLst>
                                        </p:cTn>
                                        <p:tgtEl>
                                          <p:spTgt spid="430083">
                                            <p:txEl>
                                              <p:pRg st="7" end="7"/>
                                            </p:txEl>
                                          </p:spTgt>
                                        </p:tgtEl>
                                        <p:attrNameLst>
                                          <p:attrName>style.visibility</p:attrName>
                                        </p:attrNameLst>
                                      </p:cBhvr>
                                      <p:to>
                                        <p:strVal val="visible"/>
                                      </p:to>
                                    </p:set>
                                    <p:animEffect transition="in" filter="slide(fromTop)">
                                      <p:cBhvr>
                                        <p:cTn id="27" dur="500"/>
                                        <p:tgtEl>
                                          <p:spTgt spid="43008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1" fill="hold" grpId="0" nodeType="clickEffect">
                                  <p:stCondLst>
                                    <p:cond delay="0"/>
                                  </p:stCondLst>
                                  <p:childTnLst>
                                    <p:set>
                                      <p:cBhvr>
                                        <p:cTn id="31" dur="1" fill="hold">
                                          <p:stCondLst>
                                            <p:cond delay="0"/>
                                          </p:stCondLst>
                                        </p:cTn>
                                        <p:tgtEl>
                                          <p:spTgt spid="430083">
                                            <p:txEl>
                                              <p:pRg st="8" end="8"/>
                                            </p:txEl>
                                          </p:spTgt>
                                        </p:tgtEl>
                                        <p:attrNameLst>
                                          <p:attrName>style.visibility</p:attrName>
                                        </p:attrNameLst>
                                      </p:cBhvr>
                                      <p:to>
                                        <p:strVal val="visible"/>
                                      </p:to>
                                    </p:set>
                                    <p:animEffect transition="in" filter="slide(fromTop)">
                                      <p:cBhvr>
                                        <p:cTn id="32" dur="500"/>
                                        <p:tgtEl>
                                          <p:spTgt spid="430083">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1" fill="hold" grpId="0" nodeType="clickEffect">
                                  <p:stCondLst>
                                    <p:cond delay="0"/>
                                  </p:stCondLst>
                                  <p:childTnLst>
                                    <p:set>
                                      <p:cBhvr>
                                        <p:cTn id="36" dur="1" fill="hold">
                                          <p:stCondLst>
                                            <p:cond delay="0"/>
                                          </p:stCondLst>
                                        </p:cTn>
                                        <p:tgtEl>
                                          <p:spTgt spid="430083">
                                            <p:txEl>
                                              <p:pRg st="9" end="9"/>
                                            </p:txEl>
                                          </p:spTgt>
                                        </p:tgtEl>
                                        <p:attrNameLst>
                                          <p:attrName>style.visibility</p:attrName>
                                        </p:attrNameLst>
                                      </p:cBhvr>
                                      <p:to>
                                        <p:strVal val="visible"/>
                                      </p:to>
                                    </p:set>
                                    <p:animEffect transition="in" filter="slide(fromTop)">
                                      <p:cBhvr>
                                        <p:cTn id="37" dur="500"/>
                                        <p:tgtEl>
                                          <p:spTgt spid="43008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083" grpId="0" build="p"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61" name="Text Box 13"/>
          <p:cNvSpPr txBox="1">
            <a:spLocks noChangeArrowheads="1"/>
          </p:cNvSpPr>
          <p:nvPr/>
        </p:nvSpPr>
        <p:spPr bwMode="auto">
          <a:xfrm>
            <a:off x="658762" y="5002164"/>
            <a:ext cx="7273925" cy="1089529"/>
          </a:xfrm>
          <a:prstGeom prst="rect">
            <a:avLst/>
          </a:prstGeom>
          <a:noFill/>
          <a:ln w="9525">
            <a:noFill/>
            <a:miter lim="800000"/>
            <a:headEnd/>
            <a:tailEnd/>
          </a:ln>
        </p:spPr>
        <p:txBody>
          <a:bodyPr>
            <a:spAutoFit/>
          </a:bodyPr>
          <a:lstStyle/>
          <a:p>
            <a:pPr eaLnBrk="0" hangingPunct="0">
              <a:lnSpc>
                <a:spcPct val="90000"/>
              </a:lnSpc>
              <a:spcBef>
                <a:spcPct val="20000"/>
              </a:spcBef>
            </a:pPr>
            <a:r>
              <a:rPr lang="en-US" sz="2400" b="1" dirty="0">
                <a:latin typeface="Calibri" pitchFamily="34" charset="0"/>
              </a:rPr>
              <a:t>WHAT: </a:t>
            </a:r>
            <a:r>
              <a:rPr lang="en-US" sz="2400" dirty="0" smtClean="0">
                <a:latin typeface="Calibri" pitchFamily="34" charset="0"/>
              </a:rPr>
              <a:t>Making </a:t>
            </a:r>
            <a:r>
              <a:rPr lang="en-US" sz="2400" dirty="0">
                <a:latin typeface="Calibri" pitchFamily="34" charset="0"/>
              </a:rPr>
              <a:t>a calendar showing different events, experiences, activities, conditions throughout the annual cycle</a:t>
            </a:r>
          </a:p>
        </p:txBody>
      </p:sp>
      <p:sp>
        <p:nvSpPr>
          <p:cNvPr id="12293" name="Slide Number Placeholder 12"/>
          <p:cNvSpPr>
            <a:spLocks noGrp="1"/>
          </p:cNvSpPr>
          <p:nvPr>
            <p:ph type="sldNum" sz="quarter" idx="12"/>
          </p:nvPr>
        </p:nvSpPr>
        <p:spPr bwMode="auto">
          <a:noFill/>
          <a:ln>
            <a:miter lim="800000"/>
            <a:headEnd/>
            <a:tailEnd/>
          </a:ln>
        </p:spPr>
        <p:txBody>
          <a:bodyPr/>
          <a:lstStyle/>
          <a:p>
            <a:fld id="{E40286B7-9F3F-474F-8072-763BE54EDA32}" type="slidenum">
              <a:rPr lang="en-US" smtClean="0">
                <a:latin typeface="Arial" charset="0"/>
              </a:rPr>
              <a:pPr/>
              <a:t>43</a:t>
            </a:fld>
            <a:endParaRPr lang="th-TH" smtClean="0">
              <a:latin typeface="Arial" charset="0"/>
            </a:endParaRPr>
          </a:p>
        </p:txBody>
      </p:sp>
      <p:pic>
        <p:nvPicPr>
          <p:cNvPr id="14" name="Picture 1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6800" y="1371600"/>
            <a:ext cx="6237300" cy="3457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2"/>
          <p:cNvSpPr txBox="1">
            <a:spLocks noChangeArrowheads="1"/>
          </p:cNvSpPr>
          <p:nvPr/>
        </p:nvSpPr>
        <p:spPr bwMode="auto">
          <a:xfrm>
            <a:off x="835384" y="513380"/>
            <a:ext cx="7927616" cy="646331"/>
          </a:xfrm>
          <a:prstGeom prst="rect">
            <a:avLst/>
          </a:prstGeom>
          <a:noFill/>
          <a:ln w="9525">
            <a:noFill/>
            <a:miter lim="800000"/>
            <a:headEnd/>
            <a:tailEnd/>
          </a:ln>
        </p:spPr>
        <p:txBody>
          <a:bodyPr wrap="square">
            <a:spAutoFit/>
          </a:bodyPr>
          <a:lstStyle/>
          <a:p>
            <a:pPr algn="ctr" eaLnBrk="0" hangingPunct="0"/>
            <a:r>
              <a:rPr lang="en-US" sz="3600" b="1" dirty="0">
                <a:solidFill>
                  <a:srgbClr val="C00000"/>
                </a:solidFill>
                <a:latin typeface="Calibri" pitchFamily="34" charset="0"/>
              </a:rPr>
              <a:t>Seasonal Calendar</a:t>
            </a:r>
          </a:p>
        </p:txBody>
      </p:sp>
    </p:spTree>
    <p:extLst>
      <p:ext uri="{BB962C8B-B14F-4D97-AF65-F5344CB8AC3E}">
        <p14:creationId xmlns:p14="http://schemas.microsoft.com/office/powerpoint/2010/main" val="126420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309261"/>
                                        </p:tgtEl>
                                        <p:attrNameLst>
                                          <p:attrName>style.visibility</p:attrName>
                                        </p:attrNameLst>
                                      </p:cBhvr>
                                      <p:to>
                                        <p:strVal val="visible"/>
                                      </p:to>
                                    </p:set>
                                    <p:animEffect transition="in" filter="slide(fromTop)">
                                      <p:cBhvr>
                                        <p:cTn id="7" dur="500"/>
                                        <p:tgtEl>
                                          <p:spTgt spid="3092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261" grpId="0"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6" name="Rectangle 4"/>
          <p:cNvSpPr>
            <a:spLocks noChangeArrowheads="1"/>
          </p:cNvSpPr>
          <p:nvPr/>
        </p:nvSpPr>
        <p:spPr bwMode="auto">
          <a:xfrm>
            <a:off x="533400" y="1509712"/>
            <a:ext cx="8305800" cy="4067780"/>
          </a:xfrm>
          <a:prstGeom prst="rect">
            <a:avLst/>
          </a:prstGeom>
          <a:noFill/>
          <a:ln w="9525">
            <a:noFill/>
            <a:miter lim="800000"/>
            <a:headEnd/>
            <a:tailEnd/>
          </a:ln>
        </p:spPr>
        <p:txBody>
          <a:bodyPr wrap="square">
            <a:spAutoFit/>
          </a:bodyPr>
          <a:lstStyle/>
          <a:p>
            <a:pPr marL="628650" indent="-457200" eaLnBrk="0" hangingPunct="0">
              <a:lnSpc>
                <a:spcPts val="2500"/>
              </a:lnSpc>
              <a:spcBef>
                <a:spcPct val="50000"/>
              </a:spcBef>
            </a:pPr>
            <a:r>
              <a:rPr lang="en-US" sz="2000" b="1" dirty="0">
                <a:latin typeface="Calibri" pitchFamily="34" charset="0"/>
              </a:rPr>
              <a:t>WHY: </a:t>
            </a:r>
          </a:p>
          <a:p>
            <a:pPr marL="628650" indent="-457200" eaLnBrk="0" hangingPunct="0">
              <a:lnSpc>
                <a:spcPts val="2500"/>
              </a:lnSpc>
              <a:spcBef>
                <a:spcPct val="50000"/>
              </a:spcBef>
              <a:buFontTx/>
              <a:buAutoNum type="arabicParenR"/>
            </a:pPr>
            <a:r>
              <a:rPr lang="en-US" sz="2000" dirty="0">
                <a:latin typeface="Calibri" pitchFamily="34" charset="0"/>
              </a:rPr>
              <a:t>Identify periods of stress, hazards, diseases, hunger, vulnerability, etc. </a:t>
            </a:r>
          </a:p>
          <a:p>
            <a:pPr marL="628650" indent="-457200" eaLnBrk="0" hangingPunct="0">
              <a:lnSpc>
                <a:spcPts val="2500"/>
              </a:lnSpc>
              <a:spcBef>
                <a:spcPct val="50000"/>
              </a:spcBef>
              <a:buFontTx/>
              <a:buAutoNum type="arabicParenR"/>
            </a:pPr>
            <a:r>
              <a:rPr lang="en-US" sz="2000" dirty="0">
                <a:latin typeface="Calibri" pitchFamily="34" charset="0"/>
              </a:rPr>
              <a:t>Identify what people do in these periods, how they diversify sources of livelihood, when do they have savings, when do they have time for community activities, what are their coping strategies; </a:t>
            </a:r>
          </a:p>
          <a:p>
            <a:pPr marL="628650" indent="-457200" eaLnBrk="0" hangingPunct="0">
              <a:lnSpc>
                <a:spcPts val="2500"/>
              </a:lnSpc>
              <a:spcBef>
                <a:spcPct val="50000"/>
              </a:spcBef>
              <a:buFontTx/>
              <a:buAutoNum type="arabicParenR"/>
            </a:pPr>
            <a:r>
              <a:rPr lang="en-US" sz="2000" dirty="0">
                <a:latin typeface="Calibri" pitchFamily="34" charset="0"/>
              </a:rPr>
              <a:t>Identify gender specific division of work, in times of disasters and in normal </a:t>
            </a:r>
            <a:r>
              <a:rPr lang="en-US" sz="2000" dirty="0" smtClean="0">
                <a:latin typeface="Calibri" pitchFamily="34" charset="0"/>
              </a:rPr>
              <a:t>times</a:t>
            </a:r>
          </a:p>
          <a:p>
            <a:pPr marL="628650" indent="-457200" eaLnBrk="0" hangingPunct="0">
              <a:lnSpc>
                <a:spcPts val="2500"/>
              </a:lnSpc>
              <a:spcBef>
                <a:spcPct val="50000"/>
              </a:spcBef>
            </a:pPr>
            <a:endParaRPr lang="en-US" sz="2000" dirty="0">
              <a:latin typeface="Calibri" pitchFamily="34" charset="0"/>
            </a:endParaRPr>
          </a:p>
          <a:p>
            <a:pPr marL="628650" indent="-457200" eaLnBrk="0" hangingPunct="0">
              <a:lnSpc>
                <a:spcPts val="2500"/>
              </a:lnSpc>
              <a:spcBef>
                <a:spcPct val="50000"/>
              </a:spcBef>
            </a:pPr>
            <a:r>
              <a:rPr lang="en-US" sz="2000" b="1" dirty="0">
                <a:latin typeface="Calibri" pitchFamily="34" charset="0"/>
              </a:rPr>
              <a:t>WHO: </a:t>
            </a:r>
            <a:r>
              <a:rPr lang="en-US" sz="2000" b="1" dirty="0" smtClean="0">
                <a:latin typeface="Calibri" pitchFamily="34" charset="0"/>
              </a:rPr>
              <a:t> </a:t>
            </a:r>
            <a:r>
              <a:rPr lang="en-US" sz="2000" dirty="0" smtClean="0">
                <a:latin typeface="Calibri" pitchFamily="34" charset="0"/>
              </a:rPr>
              <a:t>Team </a:t>
            </a:r>
            <a:r>
              <a:rPr lang="en-US" sz="2000" dirty="0">
                <a:latin typeface="Calibri" pitchFamily="34" charset="0"/>
              </a:rPr>
              <a:t>and community members; have separate sessions for men and women</a:t>
            </a:r>
          </a:p>
        </p:txBody>
      </p:sp>
      <p:sp>
        <p:nvSpPr>
          <p:cNvPr id="14340" name="Slide Number Placeholder 3"/>
          <p:cNvSpPr>
            <a:spLocks noGrp="1"/>
          </p:cNvSpPr>
          <p:nvPr>
            <p:ph type="sldNum" sz="quarter" idx="12"/>
          </p:nvPr>
        </p:nvSpPr>
        <p:spPr bwMode="auto">
          <a:noFill/>
          <a:ln>
            <a:miter lim="800000"/>
            <a:headEnd/>
            <a:tailEnd/>
          </a:ln>
        </p:spPr>
        <p:txBody>
          <a:bodyPr/>
          <a:lstStyle/>
          <a:p>
            <a:fld id="{A9FFF78D-4E71-401D-B995-4F15EA13EFB6}" type="slidenum">
              <a:rPr lang="en-US" smtClean="0">
                <a:latin typeface="Calibri" pitchFamily="34" charset="0"/>
              </a:rPr>
              <a:pPr/>
              <a:t>44</a:t>
            </a:fld>
            <a:endParaRPr lang="th-TH" smtClean="0">
              <a:latin typeface="Calibri" pitchFamily="34" charset="0"/>
            </a:endParaRPr>
          </a:p>
        </p:txBody>
      </p:sp>
      <p:sp>
        <p:nvSpPr>
          <p:cNvPr id="5" name="Text Box 2"/>
          <p:cNvSpPr txBox="1">
            <a:spLocks noChangeArrowheads="1"/>
          </p:cNvSpPr>
          <p:nvPr/>
        </p:nvSpPr>
        <p:spPr bwMode="auto">
          <a:xfrm>
            <a:off x="835384" y="513380"/>
            <a:ext cx="7927616" cy="646331"/>
          </a:xfrm>
          <a:prstGeom prst="rect">
            <a:avLst/>
          </a:prstGeom>
          <a:noFill/>
          <a:ln w="9525">
            <a:noFill/>
            <a:miter lim="800000"/>
            <a:headEnd/>
            <a:tailEnd/>
          </a:ln>
        </p:spPr>
        <p:txBody>
          <a:bodyPr wrap="square">
            <a:spAutoFit/>
          </a:bodyPr>
          <a:lstStyle/>
          <a:p>
            <a:pPr algn="ctr" eaLnBrk="0" hangingPunct="0"/>
            <a:r>
              <a:rPr lang="en-US" sz="3600" b="1" dirty="0">
                <a:solidFill>
                  <a:srgbClr val="C00000"/>
                </a:solidFill>
                <a:latin typeface="Calibri" pitchFamily="34" charset="0"/>
              </a:rPr>
              <a:t>Seasonal Calendar</a:t>
            </a:r>
          </a:p>
        </p:txBody>
      </p:sp>
    </p:spTree>
    <p:extLst>
      <p:ext uri="{BB962C8B-B14F-4D97-AF65-F5344CB8AC3E}">
        <p14:creationId xmlns:p14="http://schemas.microsoft.com/office/powerpoint/2010/main" val="2286097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310276">
                                            <p:txEl>
                                              <p:pRg st="0" end="0"/>
                                            </p:txEl>
                                          </p:spTgt>
                                        </p:tgtEl>
                                        <p:attrNameLst>
                                          <p:attrName>style.visibility</p:attrName>
                                        </p:attrNameLst>
                                      </p:cBhvr>
                                      <p:to>
                                        <p:strVal val="visible"/>
                                      </p:to>
                                    </p:set>
                                    <p:animEffect transition="in" filter="slide(fromTop)">
                                      <p:cBhvr>
                                        <p:cTn id="7" dur="500"/>
                                        <p:tgtEl>
                                          <p:spTgt spid="31027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310276">
                                            <p:txEl>
                                              <p:pRg st="1" end="1"/>
                                            </p:txEl>
                                          </p:spTgt>
                                        </p:tgtEl>
                                        <p:attrNameLst>
                                          <p:attrName>style.visibility</p:attrName>
                                        </p:attrNameLst>
                                      </p:cBhvr>
                                      <p:to>
                                        <p:strVal val="visible"/>
                                      </p:to>
                                    </p:set>
                                    <p:animEffect transition="in" filter="slide(fromTop)">
                                      <p:cBhvr>
                                        <p:cTn id="12" dur="500"/>
                                        <p:tgtEl>
                                          <p:spTgt spid="31027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1" fill="hold" grpId="0" nodeType="clickEffect">
                                  <p:stCondLst>
                                    <p:cond delay="0"/>
                                  </p:stCondLst>
                                  <p:childTnLst>
                                    <p:set>
                                      <p:cBhvr>
                                        <p:cTn id="16" dur="1" fill="hold">
                                          <p:stCondLst>
                                            <p:cond delay="0"/>
                                          </p:stCondLst>
                                        </p:cTn>
                                        <p:tgtEl>
                                          <p:spTgt spid="310276">
                                            <p:txEl>
                                              <p:pRg st="2" end="2"/>
                                            </p:txEl>
                                          </p:spTgt>
                                        </p:tgtEl>
                                        <p:attrNameLst>
                                          <p:attrName>style.visibility</p:attrName>
                                        </p:attrNameLst>
                                      </p:cBhvr>
                                      <p:to>
                                        <p:strVal val="visible"/>
                                      </p:to>
                                    </p:set>
                                    <p:animEffect transition="in" filter="slide(fromTop)">
                                      <p:cBhvr>
                                        <p:cTn id="17" dur="500"/>
                                        <p:tgtEl>
                                          <p:spTgt spid="31027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1" fill="hold" grpId="0" nodeType="clickEffect">
                                  <p:stCondLst>
                                    <p:cond delay="0"/>
                                  </p:stCondLst>
                                  <p:childTnLst>
                                    <p:set>
                                      <p:cBhvr>
                                        <p:cTn id="21" dur="1" fill="hold">
                                          <p:stCondLst>
                                            <p:cond delay="0"/>
                                          </p:stCondLst>
                                        </p:cTn>
                                        <p:tgtEl>
                                          <p:spTgt spid="310276">
                                            <p:txEl>
                                              <p:pRg st="3" end="3"/>
                                            </p:txEl>
                                          </p:spTgt>
                                        </p:tgtEl>
                                        <p:attrNameLst>
                                          <p:attrName>style.visibility</p:attrName>
                                        </p:attrNameLst>
                                      </p:cBhvr>
                                      <p:to>
                                        <p:strVal val="visible"/>
                                      </p:to>
                                    </p:set>
                                    <p:animEffect transition="in" filter="slide(fromTop)">
                                      <p:cBhvr>
                                        <p:cTn id="22" dur="500"/>
                                        <p:tgtEl>
                                          <p:spTgt spid="31027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1" fill="hold" grpId="0" nodeType="clickEffect">
                                  <p:stCondLst>
                                    <p:cond delay="0"/>
                                  </p:stCondLst>
                                  <p:childTnLst>
                                    <p:set>
                                      <p:cBhvr>
                                        <p:cTn id="26" dur="1" fill="hold">
                                          <p:stCondLst>
                                            <p:cond delay="0"/>
                                          </p:stCondLst>
                                        </p:cTn>
                                        <p:tgtEl>
                                          <p:spTgt spid="310276">
                                            <p:txEl>
                                              <p:pRg st="5" end="5"/>
                                            </p:txEl>
                                          </p:spTgt>
                                        </p:tgtEl>
                                        <p:attrNameLst>
                                          <p:attrName>style.visibility</p:attrName>
                                        </p:attrNameLst>
                                      </p:cBhvr>
                                      <p:to>
                                        <p:strVal val="visible"/>
                                      </p:to>
                                    </p:set>
                                    <p:animEffect transition="in" filter="slide(fromTop)">
                                      <p:cBhvr>
                                        <p:cTn id="27" dur="500"/>
                                        <p:tgtEl>
                                          <p:spTgt spid="31027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0276" grpId="0" build="p"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Text Box 2"/>
          <p:cNvSpPr txBox="1">
            <a:spLocks noChangeArrowheads="1"/>
          </p:cNvSpPr>
          <p:nvPr/>
        </p:nvSpPr>
        <p:spPr bwMode="auto">
          <a:xfrm>
            <a:off x="381000" y="1295400"/>
            <a:ext cx="8343900" cy="4888518"/>
          </a:xfrm>
          <a:prstGeom prst="rect">
            <a:avLst/>
          </a:prstGeom>
          <a:noFill/>
          <a:ln w="9525">
            <a:noFill/>
            <a:miter lim="800000"/>
            <a:headEnd/>
            <a:tailEnd/>
          </a:ln>
        </p:spPr>
        <p:txBody>
          <a:bodyPr>
            <a:spAutoFit/>
          </a:bodyPr>
          <a:lstStyle/>
          <a:p>
            <a:pPr marL="457200" indent="-457200" eaLnBrk="0" hangingPunct="0">
              <a:lnSpc>
                <a:spcPts val="2200"/>
              </a:lnSpc>
            </a:pPr>
            <a:r>
              <a:rPr lang="en-US" sz="2000" b="1" dirty="0">
                <a:latin typeface="Calibri" pitchFamily="34" charset="0"/>
              </a:rPr>
              <a:t>HOW:</a:t>
            </a:r>
          </a:p>
          <a:p>
            <a:pPr marL="457200" indent="-457200" eaLnBrk="0" hangingPunct="0">
              <a:lnSpc>
                <a:spcPts val="2200"/>
              </a:lnSpc>
            </a:pPr>
            <a:endParaRPr lang="en-US" sz="2000" dirty="0">
              <a:latin typeface="Calibri" pitchFamily="34" charset="0"/>
            </a:endParaRPr>
          </a:p>
          <a:p>
            <a:pPr marL="457200" indent="-457200" eaLnBrk="0" hangingPunct="0">
              <a:lnSpc>
                <a:spcPts val="2200"/>
              </a:lnSpc>
            </a:pPr>
            <a:r>
              <a:rPr lang="en-US" sz="2000" dirty="0">
                <a:latin typeface="Calibri" pitchFamily="34" charset="0"/>
              </a:rPr>
              <a:t>1)    Use ‘blackboard’ or craft paper, mark off the months of the year on the horizontal axis. Ask  people  to list  sources of livelihood, events, conditions, etc., and arrange these along the vertical axis.</a:t>
            </a:r>
          </a:p>
          <a:p>
            <a:pPr marL="457200" indent="-457200" eaLnBrk="0" hangingPunct="0">
              <a:lnSpc>
                <a:spcPts val="2200"/>
              </a:lnSpc>
            </a:pPr>
            <a:endParaRPr lang="en-US" sz="2000" dirty="0">
              <a:latin typeface="Calibri" pitchFamily="34" charset="0"/>
            </a:endParaRPr>
          </a:p>
          <a:p>
            <a:pPr marL="457200" indent="-457200" eaLnBrk="0" hangingPunct="0">
              <a:lnSpc>
                <a:spcPts val="2200"/>
              </a:lnSpc>
            </a:pPr>
            <a:r>
              <a:rPr lang="en-US" sz="2000" dirty="0">
                <a:latin typeface="Calibri" pitchFamily="34" charset="0"/>
              </a:rPr>
              <a:t>2)     Ask people to enumerate all the work they do (e.g. </a:t>
            </a:r>
            <a:r>
              <a:rPr lang="en-US" sz="2000" dirty="0" err="1">
                <a:latin typeface="Calibri" pitchFamily="34" charset="0"/>
              </a:rPr>
              <a:t>Ploughing</a:t>
            </a:r>
            <a:r>
              <a:rPr lang="en-US" sz="2000" dirty="0">
                <a:latin typeface="Calibri" pitchFamily="34" charset="0"/>
              </a:rPr>
              <a:t>, planting, weeding, etc.) for each source of livelihood / income by marking months and duration, adding gender and age.</a:t>
            </a:r>
            <a:br>
              <a:rPr lang="en-US" sz="2000" dirty="0">
                <a:latin typeface="Calibri" pitchFamily="34" charset="0"/>
              </a:rPr>
            </a:br>
            <a:endParaRPr lang="en-US" sz="2000" dirty="0">
              <a:latin typeface="Calibri" pitchFamily="34" charset="0"/>
            </a:endParaRPr>
          </a:p>
          <a:p>
            <a:pPr marL="457200" indent="-457200" eaLnBrk="0" hangingPunct="0">
              <a:lnSpc>
                <a:spcPts val="2200"/>
              </a:lnSpc>
            </a:pPr>
            <a:r>
              <a:rPr lang="en-US" sz="2000" dirty="0">
                <a:latin typeface="Calibri" pitchFamily="34" charset="0"/>
              </a:rPr>
              <a:t>3)   Facilitate analysis by linking the different aspects of the calendar: how do disasters affect sources of livelihood? when is workload heaviest? Ask for seasonal food intake; period of food shortage, out-migration, etc.</a:t>
            </a:r>
            <a:br>
              <a:rPr lang="en-US" sz="2000" dirty="0">
                <a:latin typeface="Calibri" pitchFamily="34" charset="0"/>
              </a:rPr>
            </a:br>
            <a:endParaRPr lang="en-US" sz="2000" dirty="0">
              <a:latin typeface="Calibri" pitchFamily="34" charset="0"/>
            </a:endParaRPr>
          </a:p>
          <a:p>
            <a:pPr marL="457200" indent="-457200" eaLnBrk="0" hangingPunct="0">
              <a:lnSpc>
                <a:spcPts val="2200"/>
              </a:lnSpc>
            </a:pPr>
            <a:r>
              <a:rPr lang="en-US" sz="2000" dirty="0">
                <a:latin typeface="Calibri" pitchFamily="34" charset="0"/>
              </a:rPr>
              <a:t>4)    You can continue the discussion on coping strategies, change in gender roles and responsibilities during times of disasters, or other issues you think are relevant.</a:t>
            </a:r>
          </a:p>
        </p:txBody>
      </p:sp>
      <p:sp>
        <p:nvSpPr>
          <p:cNvPr id="15364" name="Slide Number Placeholder 3"/>
          <p:cNvSpPr>
            <a:spLocks noGrp="1"/>
          </p:cNvSpPr>
          <p:nvPr>
            <p:ph type="sldNum" sz="quarter" idx="12"/>
          </p:nvPr>
        </p:nvSpPr>
        <p:spPr bwMode="auto">
          <a:noFill/>
          <a:ln>
            <a:miter lim="800000"/>
            <a:headEnd/>
            <a:tailEnd/>
          </a:ln>
        </p:spPr>
        <p:txBody>
          <a:bodyPr/>
          <a:lstStyle/>
          <a:p>
            <a:fld id="{0EE7EF8B-8798-4623-9320-E760F1152FC1}" type="slidenum">
              <a:rPr lang="en-US" smtClean="0">
                <a:latin typeface="Arial" charset="0"/>
              </a:rPr>
              <a:pPr/>
              <a:t>45</a:t>
            </a:fld>
            <a:endParaRPr lang="th-TH" smtClean="0">
              <a:latin typeface="Arial" charset="0"/>
            </a:endParaRPr>
          </a:p>
        </p:txBody>
      </p:sp>
      <p:sp>
        <p:nvSpPr>
          <p:cNvPr id="5" name="Text Box 2"/>
          <p:cNvSpPr txBox="1">
            <a:spLocks noChangeArrowheads="1"/>
          </p:cNvSpPr>
          <p:nvPr/>
        </p:nvSpPr>
        <p:spPr bwMode="auto">
          <a:xfrm>
            <a:off x="835384" y="513380"/>
            <a:ext cx="7927616" cy="646331"/>
          </a:xfrm>
          <a:prstGeom prst="rect">
            <a:avLst/>
          </a:prstGeom>
          <a:noFill/>
          <a:ln w="9525">
            <a:noFill/>
            <a:miter lim="800000"/>
            <a:headEnd/>
            <a:tailEnd/>
          </a:ln>
        </p:spPr>
        <p:txBody>
          <a:bodyPr wrap="square">
            <a:spAutoFit/>
          </a:bodyPr>
          <a:lstStyle/>
          <a:p>
            <a:pPr algn="ctr" eaLnBrk="0" hangingPunct="0"/>
            <a:r>
              <a:rPr lang="en-US" sz="3600" b="1" dirty="0">
                <a:solidFill>
                  <a:srgbClr val="C00000"/>
                </a:solidFill>
                <a:latin typeface="Calibri" pitchFamily="34" charset="0"/>
              </a:rPr>
              <a:t>Seasonal Calendar</a:t>
            </a:r>
          </a:p>
        </p:txBody>
      </p:sp>
    </p:spTree>
    <p:extLst>
      <p:ext uri="{BB962C8B-B14F-4D97-AF65-F5344CB8AC3E}">
        <p14:creationId xmlns:p14="http://schemas.microsoft.com/office/powerpoint/2010/main" val="3781052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311298">
                                            <p:txEl>
                                              <p:pRg st="0" end="0"/>
                                            </p:txEl>
                                          </p:spTgt>
                                        </p:tgtEl>
                                        <p:attrNameLst>
                                          <p:attrName>style.visibility</p:attrName>
                                        </p:attrNameLst>
                                      </p:cBhvr>
                                      <p:to>
                                        <p:strVal val="visible"/>
                                      </p:to>
                                    </p:set>
                                    <p:animEffect transition="in" filter="slide(fromTop)">
                                      <p:cBhvr>
                                        <p:cTn id="7" dur="500"/>
                                        <p:tgtEl>
                                          <p:spTgt spid="31129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311298">
                                            <p:txEl>
                                              <p:pRg st="2" end="2"/>
                                            </p:txEl>
                                          </p:spTgt>
                                        </p:tgtEl>
                                        <p:attrNameLst>
                                          <p:attrName>style.visibility</p:attrName>
                                        </p:attrNameLst>
                                      </p:cBhvr>
                                      <p:to>
                                        <p:strVal val="visible"/>
                                      </p:to>
                                    </p:set>
                                    <p:animEffect transition="in" filter="slide(fromTop)">
                                      <p:cBhvr>
                                        <p:cTn id="12" dur="500"/>
                                        <p:tgtEl>
                                          <p:spTgt spid="31129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1" fill="hold" grpId="0" nodeType="clickEffect">
                                  <p:stCondLst>
                                    <p:cond delay="0"/>
                                  </p:stCondLst>
                                  <p:childTnLst>
                                    <p:set>
                                      <p:cBhvr>
                                        <p:cTn id="16" dur="1" fill="hold">
                                          <p:stCondLst>
                                            <p:cond delay="0"/>
                                          </p:stCondLst>
                                        </p:cTn>
                                        <p:tgtEl>
                                          <p:spTgt spid="311298">
                                            <p:txEl>
                                              <p:pRg st="4" end="4"/>
                                            </p:txEl>
                                          </p:spTgt>
                                        </p:tgtEl>
                                        <p:attrNameLst>
                                          <p:attrName>style.visibility</p:attrName>
                                        </p:attrNameLst>
                                      </p:cBhvr>
                                      <p:to>
                                        <p:strVal val="visible"/>
                                      </p:to>
                                    </p:set>
                                    <p:animEffect transition="in" filter="slide(fromTop)">
                                      <p:cBhvr>
                                        <p:cTn id="17" dur="500"/>
                                        <p:tgtEl>
                                          <p:spTgt spid="311298">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1" fill="hold" grpId="0" nodeType="clickEffect">
                                  <p:stCondLst>
                                    <p:cond delay="0"/>
                                  </p:stCondLst>
                                  <p:childTnLst>
                                    <p:set>
                                      <p:cBhvr>
                                        <p:cTn id="21" dur="1" fill="hold">
                                          <p:stCondLst>
                                            <p:cond delay="0"/>
                                          </p:stCondLst>
                                        </p:cTn>
                                        <p:tgtEl>
                                          <p:spTgt spid="311298">
                                            <p:txEl>
                                              <p:pRg st="5" end="5"/>
                                            </p:txEl>
                                          </p:spTgt>
                                        </p:tgtEl>
                                        <p:attrNameLst>
                                          <p:attrName>style.visibility</p:attrName>
                                        </p:attrNameLst>
                                      </p:cBhvr>
                                      <p:to>
                                        <p:strVal val="visible"/>
                                      </p:to>
                                    </p:set>
                                    <p:animEffect transition="in" filter="slide(fromTop)">
                                      <p:cBhvr>
                                        <p:cTn id="22" dur="500"/>
                                        <p:tgtEl>
                                          <p:spTgt spid="311298">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1" fill="hold" grpId="0" nodeType="clickEffect">
                                  <p:stCondLst>
                                    <p:cond delay="0"/>
                                  </p:stCondLst>
                                  <p:childTnLst>
                                    <p:set>
                                      <p:cBhvr>
                                        <p:cTn id="26" dur="1" fill="hold">
                                          <p:stCondLst>
                                            <p:cond delay="0"/>
                                          </p:stCondLst>
                                        </p:cTn>
                                        <p:tgtEl>
                                          <p:spTgt spid="311298">
                                            <p:txEl>
                                              <p:pRg st="6" end="6"/>
                                            </p:txEl>
                                          </p:spTgt>
                                        </p:tgtEl>
                                        <p:attrNameLst>
                                          <p:attrName>style.visibility</p:attrName>
                                        </p:attrNameLst>
                                      </p:cBhvr>
                                      <p:to>
                                        <p:strVal val="visible"/>
                                      </p:to>
                                    </p:set>
                                    <p:animEffect transition="in" filter="slide(fromTop)">
                                      <p:cBhvr>
                                        <p:cTn id="27" dur="500"/>
                                        <p:tgtEl>
                                          <p:spTgt spid="31129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1298" grpId="0" build="p"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3"/>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50000"/>
                    </a14:imgEffect>
                  </a14:imgLayer>
                </a14:imgProps>
              </a:ext>
            </a:extLst>
          </a:blip>
          <a:srcRect/>
          <a:stretch>
            <a:fillRect/>
          </a:stretch>
        </p:blipFill>
        <p:spPr bwMode="auto">
          <a:xfrm>
            <a:off x="6113259" y="2328658"/>
            <a:ext cx="2798762" cy="3771900"/>
          </a:xfrm>
          <a:prstGeom prst="rect">
            <a:avLst/>
          </a:prstGeom>
          <a:noFill/>
          <a:ln w="9525">
            <a:noFill/>
            <a:miter lim="800000"/>
            <a:headEnd/>
            <a:tailEnd/>
          </a:ln>
        </p:spPr>
      </p:pic>
      <p:sp>
        <p:nvSpPr>
          <p:cNvPr id="315394" name="Text Box 2"/>
          <p:cNvSpPr txBox="1">
            <a:spLocks noChangeArrowheads="1"/>
          </p:cNvSpPr>
          <p:nvPr/>
        </p:nvSpPr>
        <p:spPr bwMode="auto">
          <a:xfrm>
            <a:off x="455971" y="1496906"/>
            <a:ext cx="5616677" cy="5139869"/>
          </a:xfrm>
          <a:prstGeom prst="rect">
            <a:avLst/>
          </a:prstGeom>
          <a:noFill/>
          <a:ln w="9525">
            <a:noFill/>
            <a:miter lim="800000"/>
            <a:headEnd/>
            <a:tailEnd/>
          </a:ln>
        </p:spPr>
        <p:txBody>
          <a:bodyPr wrap="square">
            <a:spAutoFit/>
          </a:bodyPr>
          <a:lstStyle/>
          <a:p>
            <a:pPr marL="457200" indent="-457200" eaLnBrk="0" hangingPunct="0">
              <a:lnSpc>
                <a:spcPts val="2400"/>
              </a:lnSpc>
              <a:spcBef>
                <a:spcPct val="20000"/>
              </a:spcBef>
            </a:pPr>
            <a:r>
              <a:rPr lang="en-US" sz="2000" b="1" dirty="0">
                <a:latin typeface="Calibri" pitchFamily="34" charset="0"/>
              </a:rPr>
              <a:t>WHAT: </a:t>
            </a:r>
          </a:p>
          <a:p>
            <a:pPr marL="457200" indent="-457200" eaLnBrk="0" hangingPunct="0">
              <a:lnSpc>
                <a:spcPts val="2400"/>
              </a:lnSpc>
              <a:spcBef>
                <a:spcPct val="20000"/>
              </a:spcBef>
            </a:pPr>
            <a:r>
              <a:rPr lang="en-US" sz="2000" dirty="0">
                <a:latin typeface="Calibri" pitchFamily="34" charset="0"/>
              </a:rPr>
              <a:t>Making a diagram that shows key-organizations, </a:t>
            </a:r>
          </a:p>
          <a:p>
            <a:pPr marL="457200" indent="-457200" eaLnBrk="0" hangingPunct="0">
              <a:lnSpc>
                <a:spcPts val="2400"/>
              </a:lnSpc>
              <a:spcBef>
                <a:spcPct val="20000"/>
              </a:spcBef>
            </a:pPr>
            <a:r>
              <a:rPr lang="en-US" sz="2000" dirty="0">
                <a:latin typeface="Calibri" pitchFamily="34" charset="0"/>
              </a:rPr>
              <a:t>groups and individuals in a community &amp; nature </a:t>
            </a:r>
          </a:p>
          <a:p>
            <a:pPr marL="457200" indent="-457200" eaLnBrk="0" hangingPunct="0">
              <a:lnSpc>
                <a:spcPts val="2400"/>
              </a:lnSpc>
              <a:spcBef>
                <a:spcPct val="20000"/>
              </a:spcBef>
            </a:pPr>
            <a:r>
              <a:rPr lang="en-US" sz="2000" dirty="0">
                <a:latin typeface="Calibri" pitchFamily="34" charset="0"/>
              </a:rPr>
              <a:t>of relationship and level of </a:t>
            </a:r>
            <a:r>
              <a:rPr lang="en-US" sz="2000" dirty="0" smtClean="0">
                <a:latin typeface="Calibri" pitchFamily="34" charset="0"/>
              </a:rPr>
              <a:t>importance</a:t>
            </a:r>
          </a:p>
          <a:p>
            <a:pPr marL="457200" indent="-457200" eaLnBrk="0" hangingPunct="0">
              <a:lnSpc>
                <a:spcPts val="2400"/>
              </a:lnSpc>
              <a:spcBef>
                <a:spcPct val="20000"/>
              </a:spcBef>
            </a:pPr>
            <a:endParaRPr lang="en-US" sz="2000" dirty="0">
              <a:latin typeface="Calibri" pitchFamily="34" charset="0"/>
            </a:endParaRPr>
          </a:p>
          <a:p>
            <a:pPr marL="457200" indent="-457200" eaLnBrk="0" hangingPunct="0">
              <a:lnSpc>
                <a:spcPts val="2400"/>
              </a:lnSpc>
              <a:spcBef>
                <a:spcPct val="20000"/>
              </a:spcBef>
            </a:pPr>
            <a:r>
              <a:rPr lang="en-US" sz="2000" b="1" dirty="0">
                <a:latin typeface="Calibri" pitchFamily="34" charset="0"/>
              </a:rPr>
              <a:t>WHY: </a:t>
            </a:r>
          </a:p>
          <a:p>
            <a:pPr marL="457200" indent="-457200" eaLnBrk="0" hangingPunct="0">
              <a:lnSpc>
                <a:spcPts val="2400"/>
              </a:lnSpc>
              <a:spcBef>
                <a:spcPct val="20000"/>
              </a:spcBef>
              <a:buFontTx/>
              <a:buAutoNum type="arabicPeriod"/>
            </a:pPr>
            <a:r>
              <a:rPr lang="en-US" sz="2000" dirty="0">
                <a:latin typeface="Calibri" pitchFamily="34" charset="0"/>
              </a:rPr>
              <a:t>Identify organizations (local &amp; outside), their role/importance, and perceptions that people </a:t>
            </a:r>
          </a:p>
          <a:p>
            <a:pPr marL="457200" indent="-457200" eaLnBrk="0" hangingPunct="0">
              <a:lnSpc>
                <a:spcPts val="2400"/>
              </a:lnSpc>
              <a:spcBef>
                <a:spcPct val="20000"/>
              </a:spcBef>
            </a:pPr>
            <a:r>
              <a:rPr lang="en-US" sz="2000" dirty="0">
                <a:latin typeface="Calibri" pitchFamily="34" charset="0"/>
              </a:rPr>
              <a:t>      have about them;</a:t>
            </a:r>
          </a:p>
          <a:p>
            <a:pPr marL="457200" indent="-457200" eaLnBrk="0" hangingPunct="0">
              <a:lnSpc>
                <a:spcPts val="2400"/>
              </a:lnSpc>
              <a:spcBef>
                <a:spcPct val="20000"/>
              </a:spcBef>
              <a:buFontTx/>
              <a:buAutoNum type="arabicPeriod" startAt="2"/>
            </a:pPr>
            <a:r>
              <a:rPr lang="en-US" sz="2000" dirty="0">
                <a:latin typeface="Calibri" pitchFamily="34" charset="0"/>
              </a:rPr>
              <a:t>Identify stakeholders in community-based </a:t>
            </a:r>
          </a:p>
          <a:p>
            <a:pPr marL="457200" indent="-457200" eaLnBrk="0" hangingPunct="0">
              <a:lnSpc>
                <a:spcPts val="2400"/>
              </a:lnSpc>
              <a:spcBef>
                <a:spcPct val="20000"/>
              </a:spcBef>
            </a:pPr>
            <a:r>
              <a:rPr lang="en-US" sz="2000" dirty="0">
                <a:latin typeface="Calibri" pitchFamily="34" charset="0"/>
              </a:rPr>
              <a:t>      disaster risk </a:t>
            </a:r>
            <a:r>
              <a:rPr lang="en-US" sz="2000" dirty="0" smtClean="0">
                <a:latin typeface="Calibri" pitchFamily="34" charset="0"/>
              </a:rPr>
              <a:t>management</a:t>
            </a:r>
          </a:p>
          <a:p>
            <a:pPr marL="457200" indent="-457200" eaLnBrk="0" hangingPunct="0">
              <a:lnSpc>
                <a:spcPts val="2400"/>
              </a:lnSpc>
              <a:spcBef>
                <a:spcPct val="20000"/>
              </a:spcBef>
            </a:pPr>
            <a:endParaRPr lang="en-US" sz="2000" dirty="0">
              <a:latin typeface="Calibri" pitchFamily="34" charset="0"/>
            </a:endParaRPr>
          </a:p>
          <a:p>
            <a:pPr marL="457200" indent="-457200" eaLnBrk="0" hangingPunct="0">
              <a:lnSpc>
                <a:spcPts val="2400"/>
              </a:lnSpc>
              <a:spcBef>
                <a:spcPct val="20000"/>
              </a:spcBef>
            </a:pPr>
            <a:r>
              <a:rPr lang="en-US" sz="2000" b="1" dirty="0">
                <a:latin typeface="Calibri" pitchFamily="34" charset="0"/>
              </a:rPr>
              <a:t>WHO: </a:t>
            </a:r>
          </a:p>
          <a:p>
            <a:pPr marL="457200" indent="-457200" eaLnBrk="0" hangingPunct="0">
              <a:lnSpc>
                <a:spcPts val="2400"/>
              </a:lnSpc>
              <a:spcBef>
                <a:spcPct val="20000"/>
              </a:spcBef>
            </a:pPr>
            <a:r>
              <a:rPr lang="en-US" sz="2000" dirty="0">
                <a:latin typeface="Calibri" pitchFamily="34" charset="0"/>
              </a:rPr>
              <a:t>Team and community members</a:t>
            </a:r>
          </a:p>
        </p:txBody>
      </p:sp>
      <p:sp>
        <p:nvSpPr>
          <p:cNvPr id="18436" name="Text Box 3"/>
          <p:cNvSpPr txBox="1">
            <a:spLocks noChangeArrowheads="1"/>
          </p:cNvSpPr>
          <p:nvPr/>
        </p:nvSpPr>
        <p:spPr bwMode="auto">
          <a:xfrm>
            <a:off x="625459" y="593930"/>
            <a:ext cx="8518541" cy="1077218"/>
          </a:xfrm>
          <a:prstGeom prst="rect">
            <a:avLst/>
          </a:prstGeom>
          <a:noFill/>
          <a:ln w="9525">
            <a:noFill/>
            <a:miter lim="800000"/>
            <a:headEnd/>
            <a:tailEnd/>
          </a:ln>
        </p:spPr>
        <p:txBody>
          <a:bodyPr wrap="square">
            <a:spAutoFit/>
          </a:bodyPr>
          <a:lstStyle/>
          <a:p>
            <a:pPr algn="ctr" eaLnBrk="0" hangingPunct="0"/>
            <a:r>
              <a:rPr lang="en-US" sz="3200" b="1" dirty="0">
                <a:solidFill>
                  <a:srgbClr val="C00000"/>
                </a:solidFill>
                <a:latin typeface="Calibri" pitchFamily="34" charset="0"/>
              </a:rPr>
              <a:t>Institutional &amp; Social Network </a:t>
            </a:r>
            <a:r>
              <a:rPr lang="en-US" sz="3200" b="1" dirty="0" smtClean="0">
                <a:solidFill>
                  <a:srgbClr val="C00000"/>
                </a:solidFill>
                <a:latin typeface="Calibri" pitchFamily="34" charset="0"/>
              </a:rPr>
              <a:t>Analysis Through </a:t>
            </a:r>
            <a:r>
              <a:rPr lang="en-US" sz="3200" b="1" u="sng" dirty="0" smtClean="0">
                <a:solidFill>
                  <a:srgbClr val="C00000"/>
                </a:solidFill>
                <a:latin typeface="Calibri" pitchFamily="34" charset="0"/>
              </a:rPr>
              <a:t>Venn Diagram</a:t>
            </a:r>
            <a:endParaRPr lang="en-US" sz="3200" b="1" u="sng" dirty="0">
              <a:solidFill>
                <a:srgbClr val="C00000"/>
              </a:solidFill>
              <a:latin typeface="Calibri" pitchFamily="34" charset="0"/>
            </a:endParaRPr>
          </a:p>
        </p:txBody>
      </p:sp>
      <p:sp>
        <p:nvSpPr>
          <p:cNvPr id="18437" name="Slide Number Placeholder 4"/>
          <p:cNvSpPr>
            <a:spLocks noGrp="1"/>
          </p:cNvSpPr>
          <p:nvPr>
            <p:ph type="sldNum" sz="quarter" idx="12"/>
          </p:nvPr>
        </p:nvSpPr>
        <p:spPr bwMode="auto">
          <a:noFill/>
          <a:ln>
            <a:miter lim="800000"/>
            <a:headEnd/>
            <a:tailEnd/>
          </a:ln>
        </p:spPr>
        <p:txBody>
          <a:bodyPr/>
          <a:lstStyle/>
          <a:p>
            <a:fld id="{40F0D376-F1FF-4ABB-8DA1-24E1F953EA30}" type="slidenum">
              <a:rPr lang="en-US" smtClean="0">
                <a:latin typeface="Calibri" pitchFamily="34" charset="0"/>
              </a:rPr>
              <a:pPr/>
              <a:t>46</a:t>
            </a:fld>
            <a:endParaRPr lang="th-TH" smtClean="0">
              <a:latin typeface="Calibri" pitchFamily="34" charset="0"/>
            </a:endParaRPr>
          </a:p>
        </p:txBody>
      </p:sp>
    </p:spTree>
    <p:extLst>
      <p:ext uri="{BB962C8B-B14F-4D97-AF65-F5344CB8AC3E}">
        <p14:creationId xmlns:p14="http://schemas.microsoft.com/office/powerpoint/2010/main" val="3130210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315394">
                                            <p:txEl>
                                              <p:pRg st="0" end="0"/>
                                            </p:txEl>
                                          </p:spTgt>
                                        </p:tgtEl>
                                        <p:attrNameLst>
                                          <p:attrName>style.visibility</p:attrName>
                                        </p:attrNameLst>
                                      </p:cBhvr>
                                      <p:to>
                                        <p:strVal val="visible"/>
                                      </p:to>
                                    </p:set>
                                    <p:animEffect transition="in" filter="slide(fromTop)">
                                      <p:cBhvr>
                                        <p:cTn id="7" dur="500"/>
                                        <p:tgtEl>
                                          <p:spTgt spid="315394">
                                            <p:txEl>
                                              <p:pRg st="0" end="0"/>
                                            </p:txEl>
                                          </p:spTgt>
                                        </p:tgtEl>
                                      </p:cBhvr>
                                    </p:animEffect>
                                  </p:childTnLst>
                                </p:cTn>
                              </p:par>
                              <p:par>
                                <p:cTn id="8" presetID="12" presetClass="entr" presetSubtype="1" fill="hold" grpId="0" nodeType="withEffect">
                                  <p:stCondLst>
                                    <p:cond delay="0"/>
                                  </p:stCondLst>
                                  <p:childTnLst>
                                    <p:set>
                                      <p:cBhvr>
                                        <p:cTn id="9" dur="1" fill="hold">
                                          <p:stCondLst>
                                            <p:cond delay="0"/>
                                          </p:stCondLst>
                                        </p:cTn>
                                        <p:tgtEl>
                                          <p:spTgt spid="315394">
                                            <p:txEl>
                                              <p:pRg st="1" end="1"/>
                                            </p:txEl>
                                          </p:spTgt>
                                        </p:tgtEl>
                                        <p:attrNameLst>
                                          <p:attrName>style.visibility</p:attrName>
                                        </p:attrNameLst>
                                      </p:cBhvr>
                                      <p:to>
                                        <p:strVal val="visible"/>
                                      </p:to>
                                    </p:set>
                                    <p:animEffect transition="in" filter="slide(fromTop)">
                                      <p:cBhvr>
                                        <p:cTn id="10" dur="500"/>
                                        <p:tgtEl>
                                          <p:spTgt spid="315394">
                                            <p:txEl>
                                              <p:pRg st="1" end="1"/>
                                            </p:txEl>
                                          </p:spTgt>
                                        </p:tgtEl>
                                      </p:cBhvr>
                                    </p:animEffect>
                                  </p:childTnLst>
                                </p:cTn>
                              </p:par>
                              <p:par>
                                <p:cTn id="11" presetID="12" presetClass="entr" presetSubtype="1" fill="hold" grpId="0" nodeType="withEffect">
                                  <p:stCondLst>
                                    <p:cond delay="0"/>
                                  </p:stCondLst>
                                  <p:childTnLst>
                                    <p:set>
                                      <p:cBhvr>
                                        <p:cTn id="12" dur="1" fill="hold">
                                          <p:stCondLst>
                                            <p:cond delay="0"/>
                                          </p:stCondLst>
                                        </p:cTn>
                                        <p:tgtEl>
                                          <p:spTgt spid="315394">
                                            <p:txEl>
                                              <p:pRg st="2" end="2"/>
                                            </p:txEl>
                                          </p:spTgt>
                                        </p:tgtEl>
                                        <p:attrNameLst>
                                          <p:attrName>style.visibility</p:attrName>
                                        </p:attrNameLst>
                                      </p:cBhvr>
                                      <p:to>
                                        <p:strVal val="visible"/>
                                      </p:to>
                                    </p:set>
                                    <p:animEffect transition="in" filter="slide(fromTop)">
                                      <p:cBhvr>
                                        <p:cTn id="13" dur="500"/>
                                        <p:tgtEl>
                                          <p:spTgt spid="315394">
                                            <p:txEl>
                                              <p:pRg st="2" end="2"/>
                                            </p:txEl>
                                          </p:spTgt>
                                        </p:tgtEl>
                                      </p:cBhvr>
                                    </p:animEffect>
                                  </p:childTnLst>
                                </p:cTn>
                              </p:par>
                              <p:par>
                                <p:cTn id="14" presetID="12" presetClass="entr" presetSubtype="1" fill="hold" grpId="0" nodeType="withEffect">
                                  <p:stCondLst>
                                    <p:cond delay="0"/>
                                  </p:stCondLst>
                                  <p:childTnLst>
                                    <p:set>
                                      <p:cBhvr>
                                        <p:cTn id="15" dur="1" fill="hold">
                                          <p:stCondLst>
                                            <p:cond delay="0"/>
                                          </p:stCondLst>
                                        </p:cTn>
                                        <p:tgtEl>
                                          <p:spTgt spid="315394">
                                            <p:txEl>
                                              <p:pRg st="3" end="3"/>
                                            </p:txEl>
                                          </p:spTgt>
                                        </p:tgtEl>
                                        <p:attrNameLst>
                                          <p:attrName>style.visibility</p:attrName>
                                        </p:attrNameLst>
                                      </p:cBhvr>
                                      <p:to>
                                        <p:strVal val="visible"/>
                                      </p:to>
                                    </p:set>
                                    <p:animEffect transition="in" filter="slide(fromTop)">
                                      <p:cBhvr>
                                        <p:cTn id="16" dur="500"/>
                                        <p:tgtEl>
                                          <p:spTgt spid="315394">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2" presetClass="entr" presetSubtype="1" fill="hold" grpId="0" nodeType="clickEffect">
                                  <p:stCondLst>
                                    <p:cond delay="0"/>
                                  </p:stCondLst>
                                  <p:childTnLst>
                                    <p:set>
                                      <p:cBhvr>
                                        <p:cTn id="20" dur="1" fill="hold">
                                          <p:stCondLst>
                                            <p:cond delay="0"/>
                                          </p:stCondLst>
                                        </p:cTn>
                                        <p:tgtEl>
                                          <p:spTgt spid="315394">
                                            <p:txEl>
                                              <p:pRg st="5" end="5"/>
                                            </p:txEl>
                                          </p:spTgt>
                                        </p:tgtEl>
                                        <p:attrNameLst>
                                          <p:attrName>style.visibility</p:attrName>
                                        </p:attrNameLst>
                                      </p:cBhvr>
                                      <p:to>
                                        <p:strVal val="visible"/>
                                      </p:to>
                                    </p:set>
                                    <p:animEffect transition="in" filter="slide(fromTop)">
                                      <p:cBhvr>
                                        <p:cTn id="21" dur="500"/>
                                        <p:tgtEl>
                                          <p:spTgt spid="315394">
                                            <p:txEl>
                                              <p:pRg st="5" end="5"/>
                                            </p:txEl>
                                          </p:spTgt>
                                        </p:tgtEl>
                                      </p:cBhvr>
                                    </p:animEffect>
                                  </p:childTnLst>
                                </p:cTn>
                              </p:par>
                              <p:par>
                                <p:cTn id="22" presetID="12" presetClass="entr" presetSubtype="1" fill="hold" grpId="0" nodeType="withEffect">
                                  <p:stCondLst>
                                    <p:cond delay="0"/>
                                  </p:stCondLst>
                                  <p:childTnLst>
                                    <p:set>
                                      <p:cBhvr>
                                        <p:cTn id="23" dur="1" fill="hold">
                                          <p:stCondLst>
                                            <p:cond delay="0"/>
                                          </p:stCondLst>
                                        </p:cTn>
                                        <p:tgtEl>
                                          <p:spTgt spid="315394">
                                            <p:txEl>
                                              <p:pRg st="6" end="6"/>
                                            </p:txEl>
                                          </p:spTgt>
                                        </p:tgtEl>
                                        <p:attrNameLst>
                                          <p:attrName>style.visibility</p:attrName>
                                        </p:attrNameLst>
                                      </p:cBhvr>
                                      <p:to>
                                        <p:strVal val="visible"/>
                                      </p:to>
                                    </p:set>
                                    <p:animEffect transition="in" filter="slide(fromTop)">
                                      <p:cBhvr>
                                        <p:cTn id="24" dur="500"/>
                                        <p:tgtEl>
                                          <p:spTgt spid="315394">
                                            <p:txEl>
                                              <p:pRg st="6" end="6"/>
                                            </p:txEl>
                                          </p:spTgt>
                                        </p:tgtEl>
                                      </p:cBhvr>
                                    </p:animEffect>
                                  </p:childTnLst>
                                </p:cTn>
                              </p:par>
                              <p:par>
                                <p:cTn id="25" presetID="12" presetClass="entr" presetSubtype="1" fill="hold" grpId="0" nodeType="withEffect">
                                  <p:stCondLst>
                                    <p:cond delay="0"/>
                                  </p:stCondLst>
                                  <p:childTnLst>
                                    <p:set>
                                      <p:cBhvr>
                                        <p:cTn id="26" dur="1" fill="hold">
                                          <p:stCondLst>
                                            <p:cond delay="0"/>
                                          </p:stCondLst>
                                        </p:cTn>
                                        <p:tgtEl>
                                          <p:spTgt spid="315394">
                                            <p:txEl>
                                              <p:pRg st="7" end="7"/>
                                            </p:txEl>
                                          </p:spTgt>
                                        </p:tgtEl>
                                        <p:attrNameLst>
                                          <p:attrName>style.visibility</p:attrName>
                                        </p:attrNameLst>
                                      </p:cBhvr>
                                      <p:to>
                                        <p:strVal val="visible"/>
                                      </p:to>
                                    </p:set>
                                    <p:animEffect transition="in" filter="slide(fromTop)">
                                      <p:cBhvr>
                                        <p:cTn id="27" dur="500"/>
                                        <p:tgtEl>
                                          <p:spTgt spid="315394">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1" fill="hold" grpId="0" nodeType="clickEffect">
                                  <p:stCondLst>
                                    <p:cond delay="0"/>
                                  </p:stCondLst>
                                  <p:childTnLst>
                                    <p:set>
                                      <p:cBhvr>
                                        <p:cTn id="31" dur="1" fill="hold">
                                          <p:stCondLst>
                                            <p:cond delay="0"/>
                                          </p:stCondLst>
                                        </p:cTn>
                                        <p:tgtEl>
                                          <p:spTgt spid="315394">
                                            <p:txEl>
                                              <p:pRg st="8" end="8"/>
                                            </p:txEl>
                                          </p:spTgt>
                                        </p:tgtEl>
                                        <p:attrNameLst>
                                          <p:attrName>style.visibility</p:attrName>
                                        </p:attrNameLst>
                                      </p:cBhvr>
                                      <p:to>
                                        <p:strVal val="visible"/>
                                      </p:to>
                                    </p:set>
                                    <p:animEffect transition="in" filter="slide(fromTop)">
                                      <p:cBhvr>
                                        <p:cTn id="32" dur="500"/>
                                        <p:tgtEl>
                                          <p:spTgt spid="315394">
                                            <p:txEl>
                                              <p:pRg st="8" end="8"/>
                                            </p:txEl>
                                          </p:spTgt>
                                        </p:tgtEl>
                                      </p:cBhvr>
                                    </p:animEffect>
                                  </p:childTnLst>
                                </p:cTn>
                              </p:par>
                              <p:par>
                                <p:cTn id="33" presetID="12" presetClass="entr" presetSubtype="1" fill="hold" grpId="0" nodeType="withEffect">
                                  <p:stCondLst>
                                    <p:cond delay="0"/>
                                  </p:stCondLst>
                                  <p:childTnLst>
                                    <p:set>
                                      <p:cBhvr>
                                        <p:cTn id="34" dur="1" fill="hold">
                                          <p:stCondLst>
                                            <p:cond delay="0"/>
                                          </p:stCondLst>
                                        </p:cTn>
                                        <p:tgtEl>
                                          <p:spTgt spid="315394">
                                            <p:txEl>
                                              <p:pRg st="9" end="9"/>
                                            </p:txEl>
                                          </p:spTgt>
                                        </p:tgtEl>
                                        <p:attrNameLst>
                                          <p:attrName>style.visibility</p:attrName>
                                        </p:attrNameLst>
                                      </p:cBhvr>
                                      <p:to>
                                        <p:strVal val="visible"/>
                                      </p:to>
                                    </p:set>
                                    <p:animEffect transition="in" filter="slide(fromTop)">
                                      <p:cBhvr>
                                        <p:cTn id="35" dur="500"/>
                                        <p:tgtEl>
                                          <p:spTgt spid="315394">
                                            <p:txEl>
                                              <p:pRg st="9" end="9"/>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2" presetClass="entr" presetSubtype="1" fill="hold" grpId="0" nodeType="clickEffect">
                                  <p:stCondLst>
                                    <p:cond delay="0"/>
                                  </p:stCondLst>
                                  <p:childTnLst>
                                    <p:set>
                                      <p:cBhvr>
                                        <p:cTn id="39" dur="1" fill="hold">
                                          <p:stCondLst>
                                            <p:cond delay="0"/>
                                          </p:stCondLst>
                                        </p:cTn>
                                        <p:tgtEl>
                                          <p:spTgt spid="315394">
                                            <p:txEl>
                                              <p:pRg st="11" end="11"/>
                                            </p:txEl>
                                          </p:spTgt>
                                        </p:tgtEl>
                                        <p:attrNameLst>
                                          <p:attrName>style.visibility</p:attrName>
                                        </p:attrNameLst>
                                      </p:cBhvr>
                                      <p:to>
                                        <p:strVal val="visible"/>
                                      </p:to>
                                    </p:set>
                                    <p:animEffect transition="in" filter="slide(fromTop)">
                                      <p:cBhvr>
                                        <p:cTn id="40" dur="500"/>
                                        <p:tgtEl>
                                          <p:spTgt spid="315394">
                                            <p:txEl>
                                              <p:pRg st="11" end="11"/>
                                            </p:txEl>
                                          </p:spTgt>
                                        </p:tgtEl>
                                      </p:cBhvr>
                                    </p:animEffect>
                                  </p:childTnLst>
                                </p:cTn>
                              </p:par>
                              <p:par>
                                <p:cTn id="41" presetID="12" presetClass="entr" presetSubtype="1" fill="hold" grpId="0" nodeType="withEffect">
                                  <p:stCondLst>
                                    <p:cond delay="0"/>
                                  </p:stCondLst>
                                  <p:childTnLst>
                                    <p:set>
                                      <p:cBhvr>
                                        <p:cTn id="42" dur="1" fill="hold">
                                          <p:stCondLst>
                                            <p:cond delay="0"/>
                                          </p:stCondLst>
                                        </p:cTn>
                                        <p:tgtEl>
                                          <p:spTgt spid="315394">
                                            <p:txEl>
                                              <p:pRg st="12" end="12"/>
                                            </p:txEl>
                                          </p:spTgt>
                                        </p:tgtEl>
                                        <p:attrNameLst>
                                          <p:attrName>style.visibility</p:attrName>
                                        </p:attrNameLst>
                                      </p:cBhvr>
                                      <p:to>
                                        <p:strVal val="visible"/>
                                      </p:to>
                                    </p:set>
                                    <p:animEffect transition="in" filter="slide(fromTop)">
                                      <p:cBhvr>
                                        <p:cTn id="43" dur="500"/>
                                        <p:tgtEl>
                                          <p:spTgt spid="315394">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5394" grpId="0" build="p"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Text Box 2"/>
          <p:cNvSpPr txBox="1">
            <a:spLocks noChangeArrowheads="1"/>
          </p:cNvSpPr>
          <p:nvPr/>
        </p:nvSpPr>
        <p:spPr bwMode="auto">
          <a:xfrm>
            <a:off x="532172" y="1600200"/>
            <a:ext cx="7458075" cy="4401205"/>
          </a:xfrm>
          <a:prstGeom prst="rect">
            <a:avLst/>
          </a:prstGeom>
          <a:noFill/>
          <a:ln w="9525">
            <a:noFill/>
            <a:miter lim="800000"/>
            <a:headEnd/>
            <a:tailEnd/>
          </a:ln>
        </p:spPr>
        <p:txBody>
          <a:bodyPr wrap="square">
            <a:spAutoFit/>
          </a:bodyPr>
          <a:lstStyle/>
          <a:p>
            <a:pPr marL="457200" indent="-457200" eaLnBrk="0" hangingPunct="0">
              <a:lnSpc>
                <a:spcPts val="2400"/>
              </a:lnSpc>
            </a:pPr>
            <a:r>
              <a:rPr lang="en-US" sz="2000" b="1" dirty="0">
                <a:latin typeface="Calibri" pitchFamily="34" charset="0"/>
              </a:rPr>
              <a:t>HOW:</a:t>
            </a:r>
          </a:p>
          <a:p>
            <a:pPr marL="457200" indent="-457200" eaLnBrk="0" hangingPunct="0">
              <a:lnSpc>
                <a:spcPts val="2400"/>
              </a:lnSpc>
              <a:buFontTx/>
              <a:buAutoNum type="arabicPeriod"/>
            </a:pPr>
            <a:r>
              <a:rPr lang="en-US" sz="2000" dirty="0">
                <a:latin typeface="Calibri" pitchFamily="34" charset="0"/>
              </a:rPr>
              <a:t>Know in advance, names of organizations</a:t>
            </a:r>
          </a:p>
          <a:p>
            <a:pPr marL="457200" indent="-457200" eaLnBrk="0" hangingPunct="0">
              <a:lnSpc>
                <a:spcPts val="2400"/>
              </a:lnSpc>
              <a:buFontTx/>
              <a:buAutoNum type="arabicPeriod"/>
            </a:pPr>
            <a:r>
              <a:rPr lang="en-US" sz="2000" dirty="0">
                <a:latin typeface="Calibri" pitchFamily="34" charset="0"/>
              </a:rPr>
              <a:t>Ask group to determine criteria for importance of an organization or individual</a:t>
            </a:r>
          </a:p>
          <a:p>
            <a:pPr marL="457200" indent="-457200" eaLnBrk="0" hangingPunct="0">
              <a:lnSpc>
                <a:spcPts val="2400"/>
              </a:lnSpc>
              <a:buFontTx/>
              <a:buAutoNum type="arabicPeriod"/>
            </a:pPr>
            <a:r>
              <a:rPr lang="en-US" sz="2000" dirty="0">
                <a:latin typeface="Calibri" pitchFamily="34" charset="0"/>
              </a:rPr>
              <a:t>Ask group about level &amp; type of linkages amongst organizations</a:t>
            </a:r>
          </a:p>
          <a:p>
            <a:pPr marL="457200" indent="-457200" eaLnBrk="0" hangingPunct="0">
              <a:lnSpc>
                <a:spcPts val="2400"/>
              </a:lnSpc>
              <a:buFontTx/>
              <a:buAutoNum type="arabicPeriod"/>
            </a:pPr>
            <a:r>
              <a:rPr lang="en-US" sz="2000" dirty="0">
                <a:latin typeface="Calibri" pitchFamily="34" charset="0"/>
              </a:rPr>
              <a:t>Draw circles to represent each institution, group or individual.</a:t>
            </a:r>
          </a:p>
          <a:p>
            <a:pPr marL="457200" indent="-457200" eaLnBrk="0" hangingPunct="0">
              <a:lnSpc>
                <a:spcPts val="2400"/>
              </a:lnSpc>
              <a:buFontTx/>
              <a:buAutoNum type="arabicPeriod"/>
            </a:pPr>
            <a:r>
              <a:rPr lang="en-US" sz="2000" dirty="0">
                <a:latin typeface="Calibri" pitchFamily="34" charset="0"/>
              </a:rPr>
              <a:t>Distance &amp; overlap shows level of interaction amongst </a:t>
            </a:r>
            <a:br>
              <a:rPr lang="en-US" sz="2000" dirty="0">
                <a:latin typeface="Calibri" pitchFamily="34" charset="0"/>
              </a:rPr>
            </a:br>
            <a:r>
              <a:rPr lang="en-US" sz="2000" dirty="0">
                <a:latin typeface="Calibri" pitchFamily="34" charset="0"/>
              </a:rPr>
              <a:t>organizations</a:t>
            </a:r>
          </a:p>
          <a:p>
            <a:pPr marL="457200" indent="-457200" eaLnBrk="0" hangingPunct="0">
              <a:lnSpc>
                <a:spcPts val="2400"/>
              </a:lnSpc>
              <a:buFontTx/>
              <a:buAutoNum type="arabicPeriod"/>
            </a:pPr>
            <a:r>
              <a:rPr lang="en-US" sz="2000" dirty="0">
                <a:latin typeface="Calibri" pitchFamily="34" charset="0"/>
              </a:rPr>
              <a:t>Continue discussion by asking questions on:</a:t>
            </a:r>
          </a:p>
          <a:p>
            <a:pPr marL="457200" indent="-457200" eaLnBrk="0" hangingPunct="0">
              <a:lnSpc>
                <a:spcPts val="2400"/>
              </a:lnSpc>
            </a:pPr>
            <a:r>
              <a:rPr lang="en-US" sz="2000" dirty="0">
                <a:latin typeface="Calibri" pitchFamily="34" charset="0"/>
              </a:rPr>
              <a:t>	    - history</a:t>
            </a:r>
            <a:br>
              <a:rPr lang="en-US" sz="2000" dirty="0">
                <a:latin typeface="Calibri" pitchFamily="34" charset="0"/>
              </a:rPr>
            </a:br>
            <a:r>
              <a:rPr lang="en-US" sz="2000" dirty="0">
                <a:latin typeface="Calibri" pitchFamily="34" charset="0"/>
              </a:rPr>
              <a:t>    - actions taken by organization</a:t>
            </a:r>
            <a:br>
              <a:rPr lang="en-US" sz="2000" dirty="0">
                <a:latin typeface="Calibri" pitchFamily="34" charset="0"/>
              </a:rPr>
            </a:br>
            <a:r>
              <a:rPr lang="en-US" sz="2000" dirty="0">
                <a:latin typeface="Calibri" pitchFamily="34" charset="0"/>
              </a:rPr>
              <a:t>    - coordination amongst them</a:t>
            </a:r>
            <a:br>
              <a:rPr lang="en-US" sz="2000" dirty="0">
                <a:latin typeface="Calibri" pitchFamily="34" charset="0"/>
              </a:rPr>
            </a:br>
            <a:r>
              <a:rPr lang="en-US" sz="2000" dirty="0">
                <a:latin typeface="Calibri" pitchFamily="34" charset="0"/>
              </a:rPr>
              <a:t>    - people’s perception of organizations</a:t>
            </a:r>
            <a:br>
              <a:rPr lang="en-US" sz="2000" dirty="0">
                <a:latin typeface="Calibri" pitchFamily="34" charset="0"/>
              </a:rPr>
            </a:br>
            <a:r>
              <a:rPr lang="en-US" sz="2000" dirty="0">
                <a:latin typeface="Calibri" pitchFamily="34" charset="0"/>
              </a:rPr>
              <a:t>    - which one can be relied  upon during disasters.</a:t>
            </a:r>
          </a:p>
        </p:txBody>
      </p:sp>
      <p:sp>
        <p:nvSpPr>
          <p:cNvPr id="19459" name="Text Box 3"/>
          <p:cNvSpPr txBox="1">
            <a:spLocks noChangeArrowheads="1"/>
          </p:cNvSpPr>
          <p:nvPr/>
        </p:nvSpPr>
        <p:spPr bwMode="auto">
          <a:xfrm>
            <a:off x="612520" y="688925"/>
            <a:ext cx="8150480" cy="646331"/>
          </a:xfrm>
          <a:prstGeom prst="rect">
            <a:avLst/>
          </a:prstGeom>
          <a:noFill/>
          <a:ln w="9525">
            <a:noFill/>
            <a:miter lim="800000"/>
            <a:headEnd/>
            <a:tailEnd/>
          </a:ln>
        </p:spPr>
        <p:txBody>
          <a:bodyPr wrap="square">
            <a:spAutoFit/>
          </a:bodyPr>
          <a:lstStyle/>
          <a:p>
            <a:pPr algn="ctr" eaLnBrk="0" hangingPunct="0"/>
            <a:r>
              <a:rPr lang="en-US" sz="3600" b="1" dirty="0">
                <a:solidFill>
                  <a:srgbClr val="C00000"/>
                </a:solidFill>
                <a:latin typeface="Calibri" pitchFamily="34" charset="0"/>
              </a:rPr>
              <a:t>Institutional &amp; Social Network Analysis</a:t>
            </a:r>
          </a:p>
        </p:txBody>
      </p:sp>
      <p:sp>
        <p:nvSpPr>
          <p:cNvPr id="19460" name="Slide Number Placeholder 3"/>
          <p:cNvSpPr>
            <a:spLocks noGrp="1"/>
          </p:cNvSpPr>
          <p:nvPr>
            <p:ph type="sldNum" sz="quarter" idx="12"/>
          </p:nvPr>
        </p:nvSpPr>
        <p:spPr bwMode="auto">
          <a:noFill/>
          <a:ln>
            <a:miter lim="800000"/>
            <a:headEnd/>
            <a:tailEnd/>
          </a:ln>
        </p:spPr>
        <p:txBody>
          <a:bodyPr/>
          <a:lstStyle/>
          <a:p>
            <a:fld id="{EBB055E8-C771-4722-8BAF-69C4AD4EC483}" type="slidenum">
              <a:rPr lang="en-US" smtClean="0">
                <a:latin typeface="Calibri" pitchFamily="34" charset="0"/>
              </a:rPr>
              <a:pPr/>
              <a:t>47</a:t>
            </a:fld>
            <a:endParaRPr lang="th-TH" smtClean="0">
              <a:latin typeface="Calibri" pitchFamily="34" charset="0"/>
            </a:endParaRPr>
          </a:p>
        </p:txBody>
      </p:sp>
    </p:spTree>
    <p:extLst>
      <p:ext uri="{BB962C8B-B14F-4D97-AF65-F5344CB8AC3E}">
        <p14:creationId xmlns:p14="http://schemas.microsoft.com/office/powerpoint/2010/main" val="579926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316418">
                                            <p:txEl>
                                              <p:pRg st="0" end="0"/>
                                            </p:txEl>
                                          </p:spTgt>
                                        </p:tgtEl>
                                        <p:attrNameLst>
                                          <p:attrName>style.visibility</p:attrName>
                                        </p:attrNameLst>
                                      </p:cBhvr>
                                      <p:to>
                                        <p:strVal val="visible"/>
                                      </p:to>
                                    </p:set>
                                    <p:animEffect transition="in" filter="slide(fromTop)">
                                      <p:cBhvr>
                                        <p:cTn id="7" dur="500"/>
                                        <p:tgtEl>
                                          <p:spTgt spid="31641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316418">
                                            <p:txEl>
                                              <p:pRg st="1" end="1"/>
                                            </p:txEl>
                                          </p:spTgt>
                                        </p:tgtEl>
                                        <p:attrNameLst>
                                          <p:attrName>style.visibility</p:attrName>
                                        </p:attrNameLst>
                                      </p:cBhvr>
                                      <p:to>
                                        <p:strVal val="visible"/>
                                      </p:to>
                                    </p:set>
                                    <p:animEffect transition="in" filter="slide(fromTop)">
                                      <p:cBhvr>
                                        <p:cTn id="12" dur="500"/>
                                        <p:tgtEl>
                                          <p:spTgt spid="31641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1" fill="hold" grpId="0" nodeType="clickEffect">
                                  <p:stCondLst>
                                    <p:cond delay="0"/>
                                  </p:stCondLst>
                                  <p:childTnLst>
                                    <p:set>
                                      <p:cBhvr>
                                        <p:cTn id="16" dur="1" fill="hold">
                                          <p:stCondLst>
                                            <p:cond delay="0"/>
                                          </p:stCondLst>
                                        </p:cTn>
                                        <p:tgtEl>
                                          <p:spTgt spid="316418">
                                            <p:txEl>
                                              <p:pRg st="2" end="2"/>
                                            </p:txEl>
                                          </p:spTgt>
                                        </p:tgtEl>
                                        <p:attrNameLst>
                                          <p:attrName>style.visibility</p:attrName>
                                        </p:attrNameLst>
                                      </p:cBhvr>
                                      <p:to>
                                        <p:strVal val="visible"/>
                                      </p:to>
                                    </p:set>
                                    <p:animEffect transition="in" filter="slide(fromTop)">
                                      <p:cBhvr>
                                        <p:cTn id="17" dur="500"/>
                                        <p:tgtEl>
                                          <p:spTgt spid="31641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1" fill="hold" grpId="0" nodeType="clickEffect">
                                  <p:stCondLst>
                                    <p:cond delay="0"/>
                                  </p:stCondLst>
                                  <p:childTnLst>
                                    <p:set>
                                      <p:cBhvr>
                                        <p:cTn id="21" dur="1" fill="hold">
                                          <p:stCondLst>
                                            <p:cond delay="0"/>
                                          </p:stCondLst>
                                        </p:cTn>
                                        <p:tgtEl>
                                          <p:spTgt spid="316418">
                                            <p:txEl>
                                              <p:pRg st="3" end="3"/>
                                            </p:txEl>
                                          </p:spTgt>
                                        </p:tgtEl>
                                        <p:attrNameLst>
                                          <p:attrName>style.visibility</p:attrName>
                                        </p:attrNameLst>
                                      </p:cBhvr>
                                      <p:to>
                                        <p:strVal val="visible"/>
                                      </p:to>
                                    </p:set>
                                    <p:animEffect transition="in" filter="slide(fromTop)">
                                      <p:cBhvr>
                                        <p:cTn id="22" dur="500"/>
                                        <p:tgtEl>
                                          <p:spTgt spid="31641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1" fill="hold" grpId="0" nodeType="clickEffect">
                                  <p:stCondLst>
                                    <p:cond delay="0"/>
                                  </p:stCondLst>
                                  <p:childTnLst>
                                    <p:set>
                                      <p:cBhvr>
                                        <p:cTn id="26" dur="1" fill="hold">
                                          <p:stCondLst>
                                            <p:cond delay="0"/>
                                          </p:stCondLst>
                                        </p:cTn>
                                        <p:tgtEl>
                                          <p:spTgt spid="316418">
                                            <p:txEl>
                                              <p:pRg st="4" end="4"/>
                                            </p:txEl>
                                          </p:spTgt>
                                        </p:tgtEl>
                                        <p:attrNameLst>
                                          <p:attrName>style.visibility</p:attrName>
                                        </p:attrNameLst>
                                      </p:cBhvr>
                                      <p:to>
                                        <p:strVal val="visible"/>
                                      </p:to>
                                    </p:set>
                                    <p:animEffect transition="in" filter="slide(fromTop)">
                                      <p:cBhvr>
                                        <p:cTn id="27" dur="500"/>
                                        <p:tgtEl>
                                          <p:spTgt spid="31641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1" fill="hold" grpId="0" nodeType="clickEffect">
                                  <p:stCondLst>
                                    <p:cond delay="0"/>
                                  </p:stCondLst>
                                  <p:childTnLst>
                                    <p:set>
                                      <p:cBhvr>
                                        <p:cTn id="31" dur="1" fill="hold">
                                          <p:stCondLst>
                                            <p:cond delay="0"/>
                                          </p:stCondLst>
                                        </p:cTn>
                                        <p:tgtEl>
                                          <p:spTgt spid="316418">
                                            <p:txEl>
                                              <p:pRg st="5" end="5"/>
                                            </p:txEl>
                                          </p:spTgt>
                                        </p:tgtEl>
                                        <p:attrNameLst>
                                          <p:attrName>style.visibility</p:attrName>
                                        </p:attrNameLst>
                                      </p:cBhvr>
                                      <p:to>
                                        <p:strVal val="visible"/>
                                      </p:to>
                                    </p:set>
                                    <p:animEffect transition="in" filter="slide(fromTop)">
                                      <p:cBhvr>
                                        <p:cTn id="32" dur="500"/>
                                        <p:tgtEl>
                                          <p:spTgt spid="31641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1" fill="hold" grpId="0" nodeType="clickEffect">
                                  <p:stCondLst>
                                    <p:cond delay="0"/>
                                  </p:stCondLst>
                                  <p:childTnLst>
                                    <p:set>
                                      <p:cBhvr>
                                        <p:cTn id="36" dur="1" fill="hold">
                                          <p:stCondLst>
                                            <p:cond delay="0"/>
                                          </p:stCondLst>
                                        </p:cTn>
                                        <p:tgtEl>
                                          <p:spTgt spid="316418">
                                            <p:txEl>
                                              <p:pRg st="6" end="6"/>
                                            </p:txEl>
                                          </p:spTgt>
                                        </p:tgtEl>
                                        <p:attrNameLst>
                                          <p:attrName>style.visibility</p:attrName>
                                        </p:attrNameLst>
                                      </p:cBhvr>
                                      <p:to>
                                        <p:strVal val="visible"/>
                                      </p:to>
                                    </p:set>
                                    <p:animEffect transition="in" filter="slide(fromTop)">
                                      <p:cBhvr>
                                        <p:cTn id="37" dur="500"/>
                                        <p:tgtEl>
                                          <p:spTgt spid="316418">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2" presetClass="entr" presetSubtype="1" fill="hold" grpId="0" nodeType="clickEffect">
                                  <p:stCondLst>
                                    <p:cond delay="0"/>
                                  </p:stCondLst>
                                  <p:childTnLst>
                                    <p:set>
                                      <p:cBhvr>
                                        <p:cTn id="41" dur="1" fill="hold">
                                          <p:stCondLst>
                                            <p:cond delay="0"/>
                                          </p:stCondLst>
                                        </p:cTn>
                                        <p:tgtEl>
                                          <p:spTgt spid="316418">
                                            <p:txEl>
                                              <p:pRg st="7" end="7"/>
                                            </p:txEl>
                                          </p:spTgt>
                                        </p:tgtEl>
                                        <p:attrNameLst>
                                          <p:attrName>style.visibility</p:attrName>
                                        </p:attrNameLst>
                                      </p:cBhvr>
                                      <p:to>
                                        <p:strVal val="visible"/>
                                      </p:to>
                                    </p:set>
                                    <p:animEffect transition="in" filter="slide(fromTop)">
                                      <p:cBhvr>
                                        <p:cTn id="42" dur="500"/>
                                        <p:tgtEl>
                                          <p:spTgt spid="31641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6418" grpId="0" build="p"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Text Box 2"/>
          <p:cNvSpPr txBox="1">
            <a:spLocks noChangeArrowheads="1"/>
          </p:cNvSpPr>
          <p:nvPr/>
        </p:nvSpPr>
        <p:spPr bwMode="auto">
          <a:xfrm>
            <a:off x="533400" y="533400"/>
            <a:ext cx="7992653" cy="646331"/>
          </a:xfrm>
          <a:prstGeom prst="rect">
            <a:avLst/>
          </a:prstGeom>
          <a:noFill/>
          <a:ln w="9525">
            <a:noFill/>
            <a:miter lim="800000"/>
            <a:headEnd/>
            <a:tailEnd/>
          </a:ln>
        </p:spPr>
        <p:txBody>
          <a:bodyPr wrap="square">
            <a:spAutoFit/>
          </a:bodyPr>
          <a:lstStyle/>
          <a:p>
            <a:pPr algn="ctr" eaLnBrk="0" hangingPunct="0"/>
            <a:r>
              <a:rPr lang="en-US" sz="3600" b="1" dirty="0">
                <a:solidFill>
                  <a:srgbClr val="C00000"/>
                </a:solidFill>
                <a:latin typeface="Calibri" pitchFamily="34" charset="0"/>
              </a:rPr>
              <a:t>Historical Profile</a:t>
            </a:r>
          </a:p>
        </p:txBody>
      </p:sp>
      <p:sp>
        <p:nvSpPr>
          <p:cNvPr id="301060" name="Text Box 4"/>
          <p:cNvSpPr txBox="1">
            <a:spLocks noChangeArrowheads="1"/>
          </p:cNvSpPr>
          <p:nvPr/>
        </p:nvSpPr>
        <p:spPr bwMode="auto">
          <a:xfrm>
            <a:off x="533400" y="1447800"/>
            <a:ext cx="8077200" cy="4067780"/>
          </a:xfrm>
          <a:prstGeom prst="rect">
            <a:avLst/>
          </a:prstGeom>
          <a:noFill/>
          <a:ln w="9525">
            <a:noFill/>
            <a:miter lim="800000"/>
            <a:headEnd/>
            <a:tailEnd/>
          </a:ln>
        </p:spPr>
        <p:txBody>
          <a:bodyPr wrap="square">
            <a:spAutoFit/>
          </a:bodyPr>
          <a:lstStyle/>
          <a:p>
            <a:pPr marL="457200" indent="-457200" eaLnBrk="0" hangingPunct="0">
              <a:lnSpc>
                <a:spcPts val="3000"/>
              </a:lnSpc>
            </a:pPr>
            <a:r>
              <a:rPr lang="en-US" sz="2000" b="1" dirty="0">
                <a:latin typeface="Calibri" pitchFamily="34" charset="0"/>
              </a:rPr>
              <a:t>WHAT:</a:t>
            </a:r>
          </a:p>
          <a:p>
            <a:pPr marL="457200" indent="-457200" eaLnBrk="0" hangingPunct="0">
              <a:lnSpc>
                <a:spcPts val="3000"/>
              </a:lnSpc>
            </a:pPr>
            <a:r>
              <a:rPr lang="en-US" sz="2000" dirty="0">
                <a:latin typeface="Calibri" pitchFamily="34" charset="0"/>
              </a:rPr>
              <a:t>Gathering information about what </a:t>
            </a:r>
            <a:r>
              <a:rPr lang="en-US" sz="2000" dirty="0" smtClean="0">
                <a:latin typeface="Calibri" pitchFamily="34" charset="0"/>
              </a:rPr>
              <a:t> happened </a:t>
            </a:r>
            <a:r>
              <a:rPr lang="en-US" sz="2000" dirty="0">
                <a:latin typeface="Calibri" pitchFamily="34" charset="0"/>
              </a:rPr>
              <a:t>in the past</a:t>
            </a:r>
          </a:p>
          <a:p>
            <a:pPr marL="457200" indent="-457200" eaLnBrk="0" hangingPunct="0">
              <a:lnSpc>
                <a:spcPts val="3000"/>
              </a:lnSpc>
              <a:spcBef>
                <a:spcPts val="1000"/>
              </a:spcBef>
            </a:pPr>
            <a:r>
              <a:rPr lang="en-US" sz="2000" b="1" dirty="0" smtClean="0">
                <a:latin typeface="Calibri" pitchFamily="34" charset="0"/>
              </a:rPr>
              <a:t>WHY</a:t>
            </a:r>
            <a:r>
              <a:rPr lang="en-US" sz="2000" b="1" dirty="0">
                <a:latin typeface="Calibri" pitchFamily="34" charset="0"/>
              </a:rPr>
              <a:t>:</a:t>
            </a:r>
          </a:p>
          <a:p>
            <a:pPr marL="457200" indent="-457200" eaLnBrk="0" hangingPunct="0">
              <a:lnSpc>
                <a:spcPts val="3000"/>
              </a:lnSpc>
              <a:buFontTx/>
              <a:buAutoNum type="arabicPeriod"/>
            </a:pPr>
            <a:r>
              <a:rPr lang="en-US" sz="2000" dirty="0">
                <a:latin typeface="Calibri" pitchFamily="34" charset="0"/>
              </a:rPr>
              <a:t>To get insight in past hazards, </a:t>
            </a:r>
          </a:p>
          <a:p>
            <a:pPr marL="457200" indent="-457200" eaLnBrk="0" hangingPunct="0">
              <a:lnSpc>
                <a:spcPts val="3000"/>
              </a:lnSpc>
            </a:pPr>
            <a:r>
              <a:rPr lang="en-US" sz="2000" dirty="0">
                <a:latin typeface="Calibri" pitchFamily="34" charset="0"/>
              </a:rPr>
              <a:t>      changes in their nature, intensity and behavior;</a:t>
            </a:r>
          </a:p>
          <a:p>
            <a:pPr marL="457200" indent="-457200" eaLnBrk="0" hangingPunct="0">
              <a:lnSpc>
                <a:spcPts val="3000"/>
              </a:lnSpc>
              <a:buFontTx/>
              <a:buAutoNum type="arabicPeriod" startAt="2"/>
            </a:pPr>
            <a:r>
              <a:rPr lang="en-US" sz="2000" dirty="0">
                <a:latin typeface="Calibri" pitchFamily="34" charset="0"/>
              </a:rPr>
              <a:t>Understand present situation in community (</a:t>
            </a:r>
            <a:r>
              <a:rPr lang="en-US" sz="2000" dirty="0" smtClean="0">
                <a:latin typeface="Calibri" pitchFamily="34" charset="0"/>
              </a:rPr>
              <a:t>causal link</a:t>
            </a:r>
            <a:r>
              <a:rPr lang="en-US" sz="2000" dirty="0">
                <a:latin typeface="Calibri" pitchFamily="34" charset="0"/>
              </a:rPr>
              <a:t>) between hazards and vulnerabilities;</a:t>
            </a:r>
          </a:p>
          <a:p>
            <a:pPr marL="457200" indent="-457200" eaLnBrk="0" hangingPunct="0">
              <a:lnSpc>
                <a:spcPts val="3000"/>
              </a:lnSpc>
              <a:buFontTx/>
              <a:buAutoNum type="arabicPeriod" startAt="2"/>
            </a:pPr>
            <a:r>
              <a:rPr lang="en-US" sz="2000" dirty="0">
                <a:latin typeface="Calibri" pitchFamily="34" charset="0"/>
              </a:rPr>
              <a:t>To make-people aware of changes</a:t>
            </a:r>
          </a:p>
          <a:p>
            <a:pPr marL="457200" indent="-457200" eaLnBrk="0" hangingPunct="0">
              <a:lnSpc>
                <a:spcPts val="3000"/>
              </a:lnSpc>
            </a:pPr>
            <a:r>
              <a:rPr lang="en-US" sz="2000" b="1" dirty="0" smtClean="0">
                <a:latin typeface="Calibri" pitchFamily="34" charset="0"/>
              </a:rPr>
              <a:t>WHEN</a:t>
            </a:r>
            <a:r>
              <a:rPr lang="en-US" sz="2000" b="1" dirty="0">
                <a:latin typeface="Calibri" pitchFamily="34" charset="0"/>
              </a:rPr>
              <a:t>:</a:t>
            </a:r>
          </a:p>
          <a:p>
            <a:pPr marL="457200" indent="-457200" eaLnBrk="0" hangingPunct="0">
              <a:lnSpc>
                <a:spcPts val="3000"/>
              </a:lnSpc>
            </a:pPr>
            <a:r>
              <a:rPr lang="en-US" sz="2000" dirty="0" smtClean="0">
                <a:latin typeface="Calibri" pitchFamily="34" charset="0"/>
              </a:rPr>
              <a:t>In initial phase</a:t>
            </a:r>
            <a:endParaRPr lang="en-US" sz="2000" dirty="0">
              <a:latin typeface="Calibri" pitchFamily="34" charset="0"/>
            </a:endParaRPr>
          </a:p>
        </p:txBody>
      </p:sp>
      <p:sp>
        <p:nvSpPr>
          <p:cNvPr id="21509" name="Slide Number Placeholder 4"/>
          <p:cNvSpPr>
            <a:spLocks noGrp="1"/>
          </p:cNvSpPr>
          <p:nvPr>
            <p:ph type="sldNum" sz="quarter" idx="12"/>
          </p:nvPr>
        </p:nvSpPr>
        <p:spPr bwMode="auto">
          <a:noFill/>
          <a:ln>
            <a:miter lim="800000"/>
            <a:headEnd/>
            <a:tailEnd/>
          </a:ln>
        </p:spPr>
        <p:txBody>
          <a:bodyPr/>
          <a:lstStyle/>
          <a:p>
            <a:fld id="{2B527A3F-0009-45A7-BC39-8CDC6D44D452}" type="slidenum">
              <a:rPr lang="en-US" smtClean="0">
                <a:latin typeface="Arial" charset="0"/>
              </a:rPr>
              <a:pPr/>
              <a:t>48</a:t>
            </a:fld>
            <a:endParaRPr lang="en-US" smtClean="0">
              <a:latin typeface="Arial" charset="0"/>
            </a:endParaRPr>
          </a:p>
        </p:txBody>
      </p:sp>
      <p:pic>
        <p:nvPicPr>
          <p:cNvPr id="44035" name="Picture 3"/>
          <p:cNvPicPr>
            <a:picLocks noChangeAspect="1" noChangeArrowheads="1"/>
          </p:cNvPicPr>
          <p:nvPr/>
        </p:nvPicPr>
        <p:blipFill>
          <a:blip r:embed="rId3" cstate="print"/>
          <a:srcRect/>
          <a:stretch>
            <a:fillRect/>
          </a:stretch>
        </p:blipFill>
        <p:spPr bwMode="auto">
          <a:xfrm>
            <a:off x="4705350" y="4762500"/>
            <a:ext cx="4438650" cy="2095500"/>
          </a:xfrm>
          <a:prstGeom prst="rect">
            <a:avLst/>
          </a:prstGeom>
          <a:noFill/>
          <a:ln w="9525">
            <a:noFill/>
            <a:miter lim="800000"/>
            <a:headEnd/>
            <a:tailEnd/>
          </a:ln>
        </p:spPr>
      </p:pic>
    </p:spTree>
    <p:extLst>
      <p:ext uri="{BB962C8B-B14F-4D97-AF65-F5344CB8AC3E}">
        <p14:creationId xmlns:p14="http://schemas.microsoft.com/office/powerpoint/2010/main" val="1531079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01058"/>
                                        </p:tgtEl>
                                        <p:attrNameLst>
                                          <p:attrName>style.visibility</p:attrName>
                                        </p:attrNameLst>
                                      </p:cBhvr>
                                      <p:to>
                                        <p:strVal val="visible"/>
                                      </p:to>
                                    </p:set>
                                    <p:animEffect transition="in" filter="blinds(horizontal)">
                                      <p:cBhvr>
                                        <p:cTn id="7" dur="500"/>
                                        <p:tgtEl>
                                          <p:spTgt spid="301058"/>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301060">
                                            <p:txEl>
                                              <p:pRg st="0" end="0"/>
                                            </p:txEl>
                                          </p:spTgt>
                                        </p:tgtEl>
                                        <p:attrNameLst>
                                          <p:attrName>style.visibility</p:attrName>
                                        </p:attrNameLst>
                                      </p:cBhvr>
                                      <p:to>
                                        <p:strVal val="visible"/>
                                      </p:to>
                                    </p:set>
                                    <p:animEffect transition="in" filter="slide(fromTop)">
                                      <p:cBhvr>
                                        <p:cTn id="12" dur="500"/>
                                        <p:tgtEl>
                                          <p:spTgt spid="30106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1" fill="hold" grpId="0" nodeType="clickEffect">
                                  <p:stCondLst>
                                    <p:cond delay="0"/>
                                  </p:stCondLst>
                                  <p:childTnLst>
                                    <p:set>
                                      <p:cBhvr>
                                        <p:cTn id="16" dur="1" fill="hold">
                                          <p:stCondLst>
                                            <p:cond delay="0"/>
                                          </p:stCondLst>
                                        </p:cTn>
                                        <p:tgtEl>
                                          <p:spTgt spid="301060">
                                            <p:txEl>
                                              <p:pRg st="1" end="1"/>
                                            </p:txEl>
                                          </p:spTgt>
                                        </p:tgtEl>
                                        <p:attrNameLst>
                                          <p:attrName>style.visibility</p:attrName>
                                        </p:attrNameLst>
                                      </p:cBhvr>
                                      <p:to>
                                        <p:strVal val="visible"/>
                                      </p:to>
                                    </p:set>
                                    <p:animEffect transition="in" filter="slide(fromTop)">
                                      <p:cBhvr>
                                        <p:cTn id="17" dur="500"/>
                                        <p:tgtEl>
                                          <p:spTgt spid="30106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1" fill="hold" grpId="0" nodeType="clickEffect">
                                  <p:stCondLst>
                                    <p:cond delay="0"/>
                                  </p:stCondLst>
                                  <p:childTnLst>
                                    <p:set>
                                      <p:cBhvr>
                                        <p:cTn id="21" dur="1" fill="hold">
                                          <p:stCondLst>
                                            <p:cond delay="0"/>
                                          </p:stCondLst>
                                        </p:cTn>
                                        <p:tgtEl>
                                          <p:spTgt spid="301060">
                                            <p:txEl>
                                              <p:pRg st="2" end="2"/>
                                            </p:txEl>
                                          </p:spTgt>
                                        </p:tgtEl>
                                        <p:attrNameLst>
                                          <p:attrName>style.visibility</p:attrName>
                                        </p:attrNameLst>
                                      </p:cBhvr>
                                      <p:to>
                                        <p:strVal val="visible"/>
                                      </p:to>
                                    </p:set>
                                    <p:animEffect transition="in" filter="slide(fromTop)">
                                      <p:cBhvr>
                                        <p:cTn id="22" dur="500"/>
                                        <p:tgtEl>
                                          <p:spTgt spid="301060">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1" fill="hold" grpId="0" nodeType="clickEffect">
                                  <p:stCondLst>
                                    <p:cond delay="0"/>
                                  </p:stCondLst>
                                  <p:childTnLst>
                                    <p:set>
                                      <p:cBhvr>
                                        <p:cTn id="26" dur="1" fill="hold">
                                          <p:stCondLst>
                                            <p:cond delay="0"/>
                                          </p:stCondLst>
                                        </p:cTn>
                                        <p:tgtEl>
                                          <p:spTgt spid="301060">
                                            <p:txEl>
                                              <p:pRg st="3" end="3"/>
                                            </p:txEl>
                                          </p:spTgt>
                                        </p:tgtEl>
                                        <p:attrNameLst>
                                          <p:attrName>style.visibility</p:attrName>
                                        </p:attrNameLst>
                                      </p:cBhvr>
                                      <p:to>
                                        <p:strVal val="visible"/>
                                      </p:to>
                                    </p:set>
                                    <p:animEffect transition="in" filter="slide(fromTop)">
                                      <p:cBhvr>
                                        <p:cTn id="27" dur="500"/>
                                        <p:tgtEl>
                                          <p:spTgt spid="301060">
                                            <p:txEl>
                                              <p:pRg st="3" end="3"/>
                                            </p:txEl>
                                          </p:spTgt>
                                        </p:tgtEl>
                                      </p:cBhvr>
                                    </p:animEffect>
                                  </p:childTnLst>
                                </p:cTn>
                              </p:par>
                              <p:par>
                                <p:cTn id="28" presetID="12" presetClass="entr" presetSubtype="1" fill="hold" grpId="0" nodeType="withEffect">
                                  <p:stCondLst>
                                    <p:cond delay="0"/>
                                  </p:stCondLst>
                                  <p:childTnLst>
                                    <p:set>
                                      <p:cBhvr>
                                        <p:cTn id="29" dur="1" fill="hold">
                                          <p:stCondLst>
                                            <p:cond delay="0"/>
                                          </p:stCondLst>
                                        </p:cTn>
                                        <p:tgtEl>
                                          <p:spTgt spid="301060">
                                            <p:txEl>
                                              <p:pRg st="4" end="4"/>
                                            </p:txEl>
                                          </p:spTgt>
                                        </p:tgtEl>
                                        <p:attrNameLst>
                                          <p:attrName>style.visibility</p:attrName>
                                        </p:attrNameLst>
                                      </p:cBhvr>
                                      <p:to>
                                        <p:strVal val="visible"/>
                                      </p:to>
                                    </p:set>
                                    <p:animEffect transition="in" filter="slide(fromTop)">
                                      <p:cBhvr>
                                        <p:cTn id="30" dur="500"/>
                                        <p:tgtEl>
                                          <p:spTgt spid="301060">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2" presetClass="entr" presetSubtype="1" fill="hold" grpId="0" nodeType="clickEffect">
                                  <p:stCondLst>
                                    <p:cond delay="0"/>
                                  </p:stCondLst>
                                  <p:childTnLst>
                                    <p:set>
                                      <p:cBhvr>
                                        <p:cTn id="34" dur="1" fill="hold">
                                          <p:stCondLst>
                                            <p:cond delay="0"/>
                                          </p:stCondLst>
                                        </p:cTn>
                                        <p:tgtEl>
                                          <p:spTgt spid="301060">
                                            <p:txEl>
                                              <p:pRg st="5" end="5"/>
                                            </p:txEl>
                                          </p:spTgt>
                                        </p:tgtEl>
                                        <p:attrNameLst>
                                          <p:attrName>style.visibility</p:attrName>
                                        </p:attrNameLst>
                                      </p:cBhvr>
                                      <p:to>
                                        <p:strVal val="visible"/>
                                      </p:to>
                                    </p:set>
                                    <p:animEffect transition="in" filter="slide(fromTop)">
                                      <p:cBhvr>
                                        <p:cTn id="35" dur="500"/>
                                        <p:tgtEl>
                                          <p:spTgt spid="301060">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2" presetClass="entr" presetSubtype="1" fill="hold" grpId="0" nodeType="clickEffect">
                                  <p:stCondLst>
                                    <p:cond delay="0"/>
                                  </p:stCondLst>
                                  <p:childTnLst>
                                    <p:set>
                                      <p:cBhvr>
                                        <p:cTn id="39" dur="1" fill="hold">
                                          <p:stCondLst>
                                            <p:cond delay="0"/>
                                          </p:stCondLst>
                                        </p:cTn>
                                        <p:tgtEl>
                                          <p:spTgt spid="301060">
                                            <p:txEl>
                                              <p:pRg st="6" end="6"/>
                                            </p:txEl>
                                          </p:spTgt>
                                        </p:tgtEl>
                                        <p:attrNameLst>
                                          <p:attrName>style.visibility</p:attrName>
                                        </p:attrNameLst>
                                      </p:cBhvr>
                                      <p:to>
                                        <p:strVal val="visible"/>
                                      </p:to>
                                    </p:set>
                                    <p:animEffect transition="in" filter="slide(fromTop)">
                                      <p:cBhvr>
                                        <p:cTn id="40" dur="500"/>
                                        <p:tgtEl>
                                          <p:spTgt spid="301060">
                                            <p:txEl>
                                              <p:pRg st="6" end="6"/>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2" presetClass="entr" presetSubtype="1" fill="hold" grpId="0" nodeType="clickEffect">
                                  <p:stCondLst>
                                    <p:cond delay="0"/>
                                  </p:stCondLst>
                                  <p:childTnLst>
                                    <p:set>
                                      <p:cBhvr>
                                        <p:cTn id="44" dur="1" fill="hold">
                                          <p:stCondLst>
                                            <p:cond delay="0"/>
                                          </p:stCondLst>
                                        </p:cTn>
                                        <p:tgtEl>
                                          <p:spTgt spid="301060">
                                            <p:txEl>
                                              <p:pRg st="7" end="7"/>
                                            </p:txEl>
                                          </p:spTgt>
                                        </p:tgtEl>
                                        <p:attrNameLst>
                                          <p:attrName>style.visibility</p:attrName>
                                        </p:attrNameLst>
                                      </p:cBhvr>
                                      <p:to>
                                        <p:strVal val="visible"/>
                                      </p:to>
                                    </p:set>
                                    <p:animEffect transition="in" filter="slide(fromTop)">
                                      <p:cBhvr>
                                        <p:cTn id="45" dur="500"/>
                                        <p:tgtEl>
                                          <p:spTgt spid="301060">
                                            <p:txEl>
                                              <p:pRg st="7" end="7"/>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2" presetClass="entr" presetSubtype="1" fill="hold" grpId="0" nodeType="clickEffect">
                                  <p:stCondLst>
                                    <p:cond delay="0"/>
                                  </p:stCondLst>
                                  <p:childTnLst>
                                    <p:set>
                                      <p:cBhvr>
                                        <p:cTn id="49" dur="1" fill="hold">
                                          <p:stCondLst>
                                            <p:cond delay="0"/>
                                          </p:stCondLst>
                                        </p:cTn>
                                        <p:tgtEl>
                                          <p:spTgt spid="301060">
                                            <p:txEl>
                                              <p:pRg st="8" end="8"/>
                                            </p:txEl>
                                          </p:spTgt>
                                        </p:tgtEl>
                                        <p:attrNameLst>
                                          <p:attrName>style.visibility</p:attrName>
                                        </p:attrNameLst>
                                      </p:cBhvr>
                                      <p:to>
                                        <p:strVal val="visible"/>
                                      </p:to>
                                    </p:set>
                                    <p:animEffect transition="in" filter="slide(fromTop)">
                                      <p:cBhvr>
                                        <p:cTn id="50" dur="500"/>
                                        <p:tgtEl>
                                          <p:spTgt spid="301060">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1058" grpId="0"/>
      <p:bldP spid="301060" grpId="0" build="p"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817B9528-9C10-419F-8BCA-963E11C329F7}" type="slidenum">
              <a:rPr lang="en-US" smtClean="0"/>
              <a:pPr>
                <a:defRPr/>
              </a:pPr>
              <a:t>49</a:t>
            </a:fld>
            <a:endParaRPr lang="en-US"/>
          </a:p>
        </p:txBody>
      </p:sp>
      <p:pic>
        <p:nvPicPr>
          <p:cNvPr id="70658" name="Picture 2" descr="http://www.adpc.net/pdr-sea/cbdo-dr/images/annex3e.gif"/>
          <p:cNvPicPr>
            <a:picLocks noChangeAspect="1" noChangeArrowheads="1"/>
          </p:cNvPicPr>
          <p:nvPr/>
        </p:nvPicPr>
        <p:blipFill>
          <a:blip r:embed="rId2" cstate="print"/>
          <a:srcRect/>
          <a:stretch>
            <a:fillRect/>
          </a:stretch>
        </p:blipFill>
        <p:spPr bwMode="auto">
          <a:xfrm>
            <a:off x="762000" y="1600200"/>
            <a:ext cx="7467600" cy="5003293"/>
          </a:xfrm>
          <a:prstGeom prst="rect">
            <a:avLst/>
          </a:prstGeom>
          <a:noFill/>
        </p:spPr>
      </p:pic>
      <p:sp>
        <p:nvSpPr>
          <p:cNvPr id="6" name="Text Box 2"/>
          <p:cNvSpPr txBox="1">
            <a:spLocks noChangeArrowheads="1"/>
          </p:cNvSpPr>
          <p:nvPr/>
        </p:nvSpPr>
        <p:spPr bwMode="auto">
          <a:xfrm>
            <a:off x="533400" y="533400"/>
            <a:ext cx="7992653" cy="646331"/>
          </a:xfrm>
          <a:prstGeom prst="rect">
            <a:avLst/>
          </a:prstGeom>
          <a:noFill/>
          <a:ln w="9525">
            <a:noFill/>
            <a:miter lim="800000"/>
            <a:headEnd/>
            <a:tailEnd/>
          </a:ln>
        </p:spPr>
        <p:txBody>
          <a:bodyPr wrap="square">
            <a:spAutoFit/>
          </a:bodyPr>
          <a:lstStyle/>
          <a:p>
            <a:pPr algn="ctr" eaLnBrk="0" hangingPunct="0"/>
            <a:r>
              <a:rPr lang="en-US" sz="3600" b="1" dirty="0">
                <a:solidFill>
                  <a:srgbClr val="C00000"/>
                </a:solidFill>
                <a:latin typeface="Calibri" pitchFamily="34" charset="0"/>
              </a:rPr>
              <a:t>Historical Profile</a:t>
            </a:r>
          </a:p>
        </p:txBody>
      </p:sp>
    </p:spTree>
    <p:extLst>
      <p:ext uri="{BB962C8B-B14F-4D97-AF65-F5344CB8AC3E}">
        <p14:creationId xmlns:p14="http://schemas.microsoft.com/office/powerpoint/2010/main" val="1190273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Socialization Meetings at State/Regional Level</a:t>
            </a:r>
            <a:endParaRPr lang="en-US" dirty="0"/>
          </a:p>
        </p:txBody>
      </p:sp>
      <p:sp>
        <p:nvSpPr>
          <p:cNvPr id="4" name="Slide Number Placeholder 3"/>
          <p:cNvSpPr>
            <a:spLocks noGrp="1"/>
          </p:cNvSpPr>
          <p:nvPr>
            <p:ph type="sldNum" sz="quarter" idx="12"/>
          </p:nvPr>
        </p:nvSpPr>
        <p:spPr/>
        <p:txBody>
          <a:bodyPr/>
          <a:lstStyle/>
          <a:p>
            <a:fld id="{91349AB7-A4BE-486C-8D6C-30FB92447F88}" type="slidenum">
              <a:rPr lang="en-US" smtClean="0"/>
              <a:pPr/>
              <a:t>5</a:t>
            </a:fld>
            <a:endParaRPr lang="en-US"/>
          </a:p>
        </p:txBody>
      </p:sp>
      <p:graphicFrame>
        <p:nvGraphicFramePr>
          <p:cNvPr id="5" name="Table 4"/>
          <p:cNvGraphicFramePr>
            <a:graphicFrameLocks noGrp="1"/>
          </p:cNvGraphicFramePr>
          <p:nvPr/>
        </p:nvGraphicFramePr>
        <p:xfrm>
          <a:off x="304800" y="1676400"/>
          <a:ext cx="8458199" cy="3505200"/>
        </p:xfrm>
        <a:graphic>
          <a:graphicData uri="http://schemas.openxmlformats.org/drawingml/2006/table">
            <a:tbl>
              <a:tblPr firstRow="1">
                <a:tableStyleId>{3B4B98B0-60AC-42C2-AFA5-B58CD77FA1E5}</a:tableStyleId>
              </a:tblPr>
              <a:tblGrid>
                <a:gridCol w="2139496"/>
                <a:gridCol w="3126792"/>
                <a:gridCol w="3191911"/>
              </a:tblGrid>
              <a:tr h="438150">
                <a:tc>
                  <a:txBody>
                    <a:bodyPr/>
                    <a:lstStyle/>
                    <a:p>
                      <a:pPr marL="146050" marR="0" indent="-90805">
                        <a:spcBef>
                          <a:spcPts val="0"/>
                        </a:spcBef>
                        <a:spcAft>
                          <a:spcPts val="0"/>
                        </a:spcAft>
                      </a:pPr>
                      <a:r>
                        <a:rPr lang="en-US" sz="1800" dirty="0">
                          <a:latin typeface="Calibri" pitchFamily="34" charset="0"/>
                        </a:rPr>
                        <a:t>Expected output</a:t>
                      </a:r>
                      <a:endParaRPr lang="en-US" sz="2400" dirty="0">
                        <a:latin typeface="Calibri" pitchFamily="34" charset="0"/>
                        <a:ea typeface="Times New Roman"/>
                        <a:cs typeface="Cordia New"/>
                      </a:endParaRPr>
                    </a:p>
                  </a:txBody>
                  <a:tcPr marL="68580" marR="68580" marT="0" marB="0" anchor="ctr"/>
                </a:tc>
                <a:tc>
                  <a:txBody>
                    <a:bodyPr/>
                    <a:lstStyle/>
                    <a:p>
                      <a:pPr marL="133350" marR="0" indent="-133350">
                        <a:spcBef>
                          <a:spcPts val="0"/>
                        </a:spcBef>
                        <a:spcAft>
                          <a:spcPts val="0"/>
                        </a:spcAft>
                      </a:pPr>
                      <a:r>
                        <a:rPr lang="en-US" sz="1800" dirty="0">
                          <a:latin typeface="Calibri" pitchFamily="34" charset="0"/>
                        </a:rPr>
                        <a:t>Info to be shared</a:t>
                      </a:r>
                      <a:endParaRPr lang="en-US" sz="2400" dirty="0">
                        <a:latin typeface="Calibri" pitchFamily="34" charset="0"/>
                        <a:ea typeface="Times New Roman"/>
                        <a:cs typeface="Cordia New"/>
                      </a:endParaRPr>
                    </a:p>
                  </a:txBody>
                  <a:tcPr marL="68580" marR="68580" marT="0" marB="0" anchor="ctr"/>
                </a:tc>
                <a:tc>
                  <a:txBody>
                    <a:bodyPr/>
                    <a:lstStyle/>
                    <a:p>
                      <a:pPr marL="147955" marR="0" indent="-152400">
                        <a:spcBef>
                          <a:spcPts val="0"/>
                        </a:spcBef>
                        <a:spcAft>
                          <a:spcPts val="0"/>
                        </a:spcAft>
                      </a:pPr>
                      <a:r>
                        <a:rPr lang="en-US" sz="1800">
                          <a:latin typeface="Calibri" pitchFamily="34" charset="0"/>
                        </a:rPr>
                        <a:t>Info to be collected</a:t>
                      </a:r>
                      <a:endParaRPr lang="en-US" sz="2400">
                        <a:latin typeface="Calibri" pitchFamily="34" charset="0"/>
                        <a:ea typeface="Times New Roman"/>
                        <a:cs typeface="Cordia New"/>
                      </a:endParaRPr>
                    </a:p>
                  </a:txBody>
                  <a:tcPr marL="68580" marR="68580" marT="0" marB="0" anchor="ctr"/>
                </a:tc>
              </a:tr>
              <a:tr h="3067050">
                <a:tc>
                  <a:txBody>
                    <a:bodyPr/>
                    <a:lstStyle/>
                    <a:p>
                      <a:pPr marL="342900" marR="0" lvl="0" indent="-342900">
                        <a:spcBef>
                          <a:spcPts val="0"/>
                        </a:spcBef>
                        <a:spcAft>
                          <a:spcPts val="0"/>
                        </a:spcAft>
                        <a:buFont typeface="Arial" pitchFamily="34" charset="0"/>
                        <a:buChar char="•"/>
                      </a:pPr>
                      <a:r>
                        <a:rPr lang="en-US" sz="1800" dirty="0">
                          <a:latin typeface="Calibri" pitchFamily="34" charset="0"/>
                        </a:rPr>
                        <a:t>Approval of state/region authorities </a:t>
                      </a:r>
                      <a:endParaRPr lang="en-US" sz="2400" dirty="0">
                        <a:latin typeface="Calibri" pitchFamily="34" charset="0"/>
                      </a:endParaRPr>
                    </a:p>
                    <a:p>
                      <a:pPr marL="342900" marR="0" lvl="0" indent="-342900">
                        <a:spcBef>
                          <a:spcPts val="0"/>
                        </a:spcBef>
                        <a:spcAft>
                          <a:spcPts val="0"/>
                        </a:spcAft>
                        <a:buFont typeface="Arial" pitchFamily="34" charset="0"/>
                        <a:buChar char="•"/>
                      </a:pPr>
                      <a:r>
                        <a:rPr lang="en-US" sz="1800" dirty="0">
                          <a:latin typeface="Calibri" pitchFamily="34" charset="0"/>
                        </a:rPr>
                        <a:t>Coordination and collaboration by state/region authorities and other partners</a:t>
                      </a:r>
                      <a:endParaRPr lang="en-US" sz="2400" dirty="0">
                        <a:latin typeface="Calibri" pitchFamily="34" charset="0"/>
                        <a:ea typeface="Times New Roman"/>
                        <a:cs typeface="Cordia New"/>
                      </a:endParaRPr>
                    </a:p>
                  </a:txBody>
                  <a:tcPr marL="68580" marR="68580" marT="0" marB="0"/>
                </a:tc>
                <a:tc>
                  <a:txBody>
                    <a:bodyPr/>
                    <a:lstStyle/>
                    <a:p>
                      <a:pPr marL="342900" marR="0" lvl="0" indent="-342900">
                        <a:spcBef>
                          <a:spcPts val="0"/>
                        </a:spcBef>
                        <a:spcAft>
                          <a:spcPts val="0"/>
                        </a:spcAft>
                        <a:buFont typeface="Arial" pitchFamily="34" charset="0"/>
                        <a:buChar char="•"/>
                      </a:pPr>
                      <a:r>
                        <a:rPr lang="en-US" sz="1800" dirty="0">
                          <a:latin typeface="Calibri" pitchFamily="34" charset="0"/>
                        </a:rPr>
                        <a:t>General information of MRCS – </a:t>
                      </a:r>
                      <a:r>
                        <a:rPr lang="en-US" sz="1800" dirty="0" err="1">
                          <a:latin typeface="Calibri" pitchFamily="34" charset="0"/>
                        </a:rPr>
                        <a:t>misson</a:t>
                      </a:r>
                      <a:r>
                        <a:rPr lang="en-US" sz="1800" dirty="0">
                          <a:latin typeface="Calibri" pitchFamily="34" charset="0"/>
                        </a:rPr>
                        <a:t>, vision, goal, objective, strategy, key areas of work, etc.</a:t>
                      </a:r>
                      <a:endParaRPr lang="en-US" sz="2400" dirty="0">
                        <a:latin typeface="Calibri" pitchFamily="34" charset="0"/>
                      </a:endParaRPr>
                    </a:p>
                    <a:p>
                      <a:pPr marL="342900" marR="0" lvl="0" indent="-342900">
                        <a:spcBef>
                          <a:spcPts val="0"/>
                        </a:spcBef>
                        <a:spcAft>
                          <a:spcPts val="600"/>
                        </a:spcAft>
                        <a:buFont typeface="Arial" pitchFamily="34" charset="0"/>
                        <a:buChar char="•"/>
                      </a:pPr>
                      <a:r>
                        <a:rPr lang="en-US" sz="1800" dirty="0">
                          <a:latin typeface="Calibri" pitchFamily="34" charset="0"/>
                        </a:rPr>
                        <a:t>Short program profile  (objective, expected outcomes and outputs, target beneficiaries, time frame, detailed activities, exit strategy, M&amp;E, etc.)</a:t>
                      </a:r>
                      <a:endParaRPr lang="en-US" sz="2400" dirty="0">
                        <a:latin typeface="Calibri" pitchFamily="34" charset="0"/>
                        <a:ea typeface="Times New Roman"/>
                        <a:cs typeface="Cordia New"/>
                      </a:endParaRPr>
                    </a:p>
                  </a:txBody>
                  <a:tcPr marL="68580" marR="68580" marT="0" marB="0"/>
                </a:tc>
                <a:tc>
                  <a:txBody>
                    <a:bodyPr/>
                    <a:lstStyle/>
                    <a:p>
                      <a:pPr marL="342900" marR="0" lvl="0" indent="-342900">
                        <a:spcBef>
                          <a:spcPts val="0"/>
                        </a:spcBef>
                        <a:spcAft>
                          <a:spcPts val="0"/>
                        </a:spcAft>
                        <a:buFont typeface="Arial" pitchFamily="34" charset="0"/>
                        <a:buChar char="•"/>
                      </a:pPr>
                      <a:r>
                        <a:rPr lang="en-US" sz="1800" dirty="0">
                          <a:latin typeface="Calibri" pitchFamily="34" charset="0"/>
                        </a:rPr>
                        <a:t>Most disaster vulnerable townships within the state/region (hazard and risk information)</a:t>
                      </a:r>
                      <a:endParaRPr lang="en-US" sz="2400" dirty="0">
                        <a:latin typeface="Calibri" pitchFamily="34" charset="0"/>
                      </a:endParaRPr>
                    </a:p>
                    <a:p>
                      <a:pPr marL="342900" marR="0" lvl="0" indent="-342900">
                        <a:spcBef>
                          <a:spcPts val="0"/>
                        </a:spcBef>
                        <a:spcAft>
                          <a:spcPts val="0"/>
                        </a:spcAft>
                        <a:buFont typeface="Arial" pitchFamily="34" charset="0"/>
                        <a:buChar char="•"/>
                      </a:pPr>
                      <a:r>
                        <a:rPr lang="en-US" sz="1800" dirty="0">
                          <a:latin typeface="Calibri" pitchFamily="34" charset="0"/>
                        </a:rPr>
                        <a:t>Existing DRR activities (by both government and non-government agencies) in the state/region</a:t>
                      </a:r>
                      <a:endParaRPr lang="en-US" sz="2400" dirty="0">
                        <a:latin typeface="Calibri" pitchFamily="34" charset="0"/>
                      </a:endParaRPr>
                    </a:p>
                    <a:p>
                      <a:pPr marL="342900" marR="0" lvl="0" indent="-342900">
                        <a:spcBef>
                          <a:spcPts val="0"/>
                        </a:spcBef>
                        <a:spcAft>
                          <a:spcPts val="0"/>
                        </a:spcAft>
                        <a:buFont typeface="Arial" pitchFamily="34" charset="0"/>
                        <a:buChar char="•"/>
                      </a:pPr>
                      <a:r>
                        <a:rPr lang="en-US" sz="1800" dirty="0">
                          <a:latin typeface="Calibri" pitchFamily="34" charset="0"/>
                        </a:rPr>
                        <a:t>DRR gaps and needs in general</a:t>
                      </a:r>
                      <a:endParaRPr lang="en-US" sz="2400" dirty="0">
                        <a:latin typeface="Calibri" pitchFamily="34" charset="0"/>
                        <a:ea typeface="Times New Roman"/>
                        <a:cs typeface="Cordia New"/>
                      </a:endParaRPr>
                    </a:p>
                  </a:txBody>
                  <a:tcPr marL="68580" marR="68580" marT="0" marB="0"/>
                </a:tc>
              </a:tr>
            </a:tbl>
          </a:graphicData>
        </a:graphic>
      </p:graphicFrame>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4" name="Text Box 4"/>
          <p:cNvSpPr txBox="1">
            <a:spLocks noChangeArrowheads="1"/>
          </p:cNvSpPr>
          <p:nvPr/>
        </p:nvSpPr>
        <p:spPr bwMode="auto">
          <a:xfrm>
            <a:off x="755805" y="1371600"/>
            <a:ext cx="7670800" cy="4901342"/>
          </a:xfrm>
          <a:prstGeom prst="rect">
            <a:avLst/>
          </a:prstGeom>
          <a:noFill/>
          <a:ln w="9525">
            <a:noFill/>
            <a:miter lim="800000"/>
            <a:headEnd/>
            <a:tailEnd/>
          </a:ln>
        </p:spPr>
        <p:txBody>
          <a:bodyPr wrap="square">
            <a:spAutoFit/>
          </a:bodyPr>
          <a:lstStyle/>
          <a:p>
            <a:pPr marL="457200" indent="-457200" eaLnBrk="0" hangingPunct="0">
              <a:lnSpc>
                <a:spcPts val="2500"/>
              </a:lnSpc>
            </a:pPr>
            <a:r>
              <a:rPr lang="en-US" sz="2200" b="1" dirty="0">
                <a:latin typeface="Calibri" pitchFamily="34" charset="0"/>
              </a:rPr>
              <a:t>HOW: </a:t>
            </a:r>
            <a:br>
              <a:rPr lang="en-US" sz="2200" b="1" dirty="0">
                <a:latin typeface="Calibri" pitchFamily="34" charset="0"/>
              </a:rPr>
            </a:br>
            <a:endParaRPr lang="en-US" sz="2200" b="1" dirty="0">
              <a:latin typeface="Calibri" pitchFamily="34" charset="0"/>
            </a:endParaRPr>
          </a:p>
          <a:p>
            <a:pPr marL="457200" indent="-457200" eaLnBrk="0" hangingPunct="0">
              <a:lnSpc>
                <a:spcPts val="2500"/>
              </a:lnSpc>
              <a:buFontTx/>
              <a:buAutoNum type="arabicParenR"/>
            </a:pPr>
            <a:r>
              <a:rPr lang="en-US" sz="2200" dirty="0">
                <a:latin typeface="Calibri" pitchFamily="34" charset="0"/>
              </a:rPr>
              <a:t>Plan a group discussion and ensure that key-informants (old people, leaders, teachers) are present. Invite as much people as possible, especially the young ones, </a:t>
            </a:r>
          </a:p>
          <a:p>
            <a:pPr marL="457200" indent="-457200" eaLnBrk="0" hangingPunct="0">
              <a:lnSpc>
                <a:spcPts val="2500"/>
              </a:lnSpc>
            </a:pPr>
            <a:r>
              <a:rPr lang="en-US" sz="2200" dirty="0">
                <a:latin typeface="Calibri" pitchFamily="34" charset="0"/>
              </a:rPr>
              <a:t>	for them to hear the history of their community</a:t>
            </a:r>
          </a:p>
          <a:p>
            <a:pPr marL="457200" indent="-457200" eaLnBrk="0" hangingPunct="0">
              <a:lnSpc>
                <a:spcPts val="2500"/>
              </a:lnSpc>
              <a:buFont typeface="Wingdings" pitchFamily="2" charset="2"/>
              <a:buNone/>
            </a:pPr>
            <a:endParaRPr lang="en-US" sz="2200" dirty="0">
              <a:latin typeface="Calibri" pitchFamily="34" charset="0"/>
            </a:endParaRPr>
          </a:p>
          <a:p>
            <a:pPr marL="457200" indent="-457200" eaLnBrk="0" hangingPunct="0">
              <a:lnSpc>
                <a:spcPts val="2500"/>
              </a:lnSpc>
            </a:pPr>
            <a:r>
              <a:rPr lang="en-US" sz="2200" dirty="0">
                <a:latin typeface="Calibri" pitchFamily="34" charset="0"/>
              </a:rPr>
              <a:t>2) Ask people if they can recall major events in the community, such as:</a:t>
            </a:r>
          </a:p>
          <a:p>
            <a:pPr marL="1371600" lvl="2" indent="-457200" eaLnBrk="0" hangingPunct="0">
              <a:lnSpc>
                <a:spcPts val="2500"/>
              </a:lnSpc>
              <a:buFont typeface="Wingdings" pitchFamily="2" charset="2"/>
              <a:buChar char="§"/>
            </a:pPr>
            <a:r>
              <a:rPr lang="en-US" sz="2200" dirty="0">
                <a:latin typeface="Calibri" pitchFamily="34" charset="0"/>
              </a:rPr>
              <a:t>Major hazards and their effects</a:t>
            </a:r>
          </a:p>
          <a:p>
            <a:pPr marL="1371600" lvl="2" indent="-457200" eaLnBrk="0" hangingPunct="0">
              <a:lnSpc>
                <a:spcPts val="2500"/>
              </a:lnSpc>
              <a:buFont typeface="Wingdings" pitchFamily="2" charset="2"/>
              <a:buChar char="§"/>
            </a:pPr>
            <a:r>
              <a:rPr lang="en-US" sz="2200" dirty="0" smtClean="0">
                <a:latin typeface="Calibri" pitchFamily="34" charset="0"/>
              </a:rPr>
              <a:t>Changes </a:t>
            </a:r>
            <a:r>
              <a:rPr lang="en-US" sz="2200" dirty="0">
                <a:latin typeface="Calibri" pitchFamily="34" charset="0"/>
              </a:rPr>
              <a:t>in land use (crops, forest cover, etc.)</a:t>
            </a:r>
          </a:p>
          <a:p>
            <a:pPr marL="1371600" lvl="2" indent="-457200" eaLnBrk="0" hangingPunct="0">
              <a:lnSpc>
                <a:spcPts val="2500"/>
              </a:lnSpc>
              <a:buFont typeface="Wingdings" pitchFamily="2" charset="2"/>
              <a:buChar char="§"/>
            </a:pPr>
            <a:r>
              <a:rPr lang="en-US" sz="2200" dirty="0" smtClean="0">
                <a:latin typeface="Calibri" pitchFamily="34" charset="0"/>
              </a:rPr>
              <a:t>Changes </a:t>
            </a:r>
            <a:r>
              <a:rPr lang="en-US" sz="2200" dirty="0">
                <a:latin typeface="Calibri" pitchFamily="34" charset="0"/>
              </a:rPr>
              <a:t>in land tenure</a:t>
            </a:r>
          </a:p>
          <a:p>
            <a:pPr marL="1371600" lvl="2" indent="-457200" eaLnBrk="0" hangingPunct="0">
              <a:lnSpc>
                <a:spcPts val="2500"/>
              </a:lnSpc>
              <a:buFont typeface="Wingdings" pitchFamily="2" charset="2"/>
              <a:buChar char="§"/>
            </a:pPr>
            <a:r>
              <a:rPr lang="en-US" sz="2200" dirty="0" smtClean="0">
                <a:latin typeface="Calibri" pitchFamily="34" charset="0"/>
              </a:rPr>
              <a:t>Changes </a:t>
            </a:r>
            <a:r>
              <a:rPr lang="en-US" sz="2200" dirty="0">
                <a:latin typeface="Calibri" pitchFamily="34" charset="0"/>
              </a:rPr>
              <a:t>in food security and nutrition</a:t>
            </a:r>
          </a:p>
          <a:p>
            <a:pPr marL="1371600" lvl="2" indent="-457200" eaLnBrk="0" hangingPunct="0">
              <a:lnSpc>
                <a:spcPts val="2500"/>
              </a:lnSpc>
              <a:buFont typeface="Wingdings" pitchFamily="2" charset="2"/>
              <a:buChar char="§"/>
            </a:pPr>
            <a:r>
              <a:rPr lang="en-US" sz="2200" dirty="0" smtClean="0">
                <a:latin typeface="Calibri" pitchFamily="34" charset="0"/>
              </a:rPr>
              <a:t>Changes </a:t>
            </a:r>
            <a:r>
              <a:rPr lang="en-US" sz="2200" dirty="0">
                <a:latin typeface="Calibri" pitchFamily="34" charset="0"/>
              </a:rPr>
              <a:t>in administration and organization</a:t>
            </a:r>
          </a:p>
          <a:p>
            <a:pPr marL="1371600" lvl="2" indent="-457200" eaLnBrk="0" hangingPunct="0">
              <a:lnSpc>
                <a:spcPts val="2500"/>
              </a:lnSpc>
              <a:buFont typeface="Wingdings" pitchFamily="2" charset="2"/>
              <a:buChar char="§"/>
            </a:pPr>
            <a:r>
              <a:rPr lang="en-US" sz="2200" dirty="0" smtClean="0">
                <a:latin typeface="Calibri" pitchFamily="34" charset="0"/>
              </a:rPr>
              <a:t>Major </a:t>
            </a:r>
            <a:r>
              <a:rPr lang="en-US" sz="2200" dirty="0">
                <a:latin typeface="Calibri" pitchFamily="34" charset="0"/>
              </a:rPr>
              <a:t>political events</a:t>
            </a:r>
          </a:p>
        </p:txBody>
      </p:sp>
      <p:sp>
        <p:nvSpPr>
          <p:cNvPr id="22532" name="Slide Number Placeholder 3"/>
          <p:cNvSpPr>
            <a:spLocks noGrp="1"/>
          </p:cNvSpPr>
          <p:nvPr>
            <p:ph type="sldNum" sz="quarter" idx="12"/>
          </p:nvPr>
        </p:nvSpPr>
        <p:spPr bwMode="auto">
          <a:noFill/>
          <a:ln>
            <a:miter lim="800000"/>
            <a:headEnd/>
            <a:tailEnd/>
          </a:ln>
        </p:spPr>
        <p:txBody>
          <a:bodyPr/>
          <a:lstStyle/>
          <a:p>
            <a:fld id="{E81662C6-94A7-4765-A8CA-EE3B4F874F19}" type="slidenum">
              <a:rPr lang="en-US" smtClean="0">
                <a:latin typeface="Calibri" pitchFamily="34" charset="0"/>
              </a:rPr>
              <a:pPr/>
              <a:t>50</a:t>
            </a:fld>
            <a:endParaRPr lang="th-TH" smtClean="0">
              <a:latin typeface="Calibri" pitchFamily="34" charset="0"/>
            </a:endParaRPr>
          </a:p>
        </p:txBody>
      </p:sp>
      <p:sp>
        <p:nvSpPr>
          <p:cNvPr id="5" name="Text Box 2"/>
          <p:cNvSpPr txBox="1">
            <a:spLocks noChangeArrowheads="1"/>
          </p:cNvSpPr>
          <p:nvPr/>
        </p:nvSpPr>
        <p:spPr bwMode="auto">
          <a:xfrm>
            <a:off x="533400" y="533400"/>
            <a:ext cx="7992653" cy="646331"/>
          </a:xfrm>
          <a:prstGeom prst="rect">
            <a:avLst/>
          </a:prstGeom>
          <a:noFill/>
          <a:ln w="9525">
            <a:noFill/>
            <a:miter lim="800000"/>
            <a:headEnd/>
            <a:tailEnd/>
          </a:ln>
        </p:spPr>
        <p:txBody>
          <a:bodyPr wrap="square">
            <a:spAutoFit/>
          </a:bodyPr>
          <a:lstStyle/>
          <a:p>
            <a:pPr algn="ctr" eaLnBrk="0" hangingPunct="0"/>
            <a:r>
              <a:rPr lang="en-US" sz="3600" b="1" dirty="0">
                <a:solidFill>
                  <a:srgbClr val="C00000"/>
                </a:solidFill>
                <a:latin typeface="Calibri" pitchFamily="34" charset="0"/>
              </a:rPr>
              <a:t>Historical Profile</a:t>
            </a:r>
          </a:p>
        </p:txBody>
      </p:sp>
    </p:spTree>
    <p:extLst>
      <p:ext uri="{BB962C8B-B14F-4D97-AF65-F5344CB8AC3E}">
        <p14:creationId xmlns:p14="http://schemas.microsoft.com/office/powerpoint/2010/main" val="1740430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302084">
                                            <p:txEl>
                                              <p:pRg st="0" end="0"/>
                                            </p:txEl>
                                          </p:spTgt>
                                        </p:tgtEl>
                                        <p:attrNameLst>
                                          <p:attrName>style.visibility</p:attrName>
                                        </p:attrNameLst>
                                      </p:cBhvr>
                                      <p:to>
                                        <p:strVal val="visible"/>
                                      </p:to>
                                    </p:set>
                                    <p:animEffect transition="in" filter="slide(fromTop)">
                                      <p:cBhvr>
                                        <p:cTn id="7" dur="500"/>
                                        <p:tgtEl>
                                          <p:spTgt spid="30208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302084">
                                            <p:txEl>
                                              <p:pRg st="1" end="1"/>
                                            </p:txEl>
                                          </p:spTgt>
                                        </p:tgtEl>
                                        <p:attrNameLst>
                                          <p:attrName>style.visibility</p:attrName>
                                        </p:attrNameLst>
                                      </p:cBhvr>
                                      <p:to>
                                        <p:strVal val="visible"/>
                                      </p:to>
                                    </p:set>
                                    <p:animEffect transition="in" filter="slide(fromTop)">
                                      <p:cBhvr>
                                        <p:cTn id="12" dur="500"/>
                                        <p:tgtEl>
                                          <p:spTgt spid="30208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1" fill="hold" grpId="0" nodeType="clickEffect">
                                  <p:stCondLst>
                                    <p:cond delay="0"/>
                                  </p:stCondLst>
                                  <p:childTnLst>
                                    <p:set>
                                      <p:cBhvr>
                                        <p:cTn id="16" dur="1" fill="hold">
                                          <p:stCondLst>
                                            <p:cond delay="0"/>
                                          </p:stCondLst>
                                        </p:cTn>
                                        <p:tgtEl>
                                          <p:spTgt spid="302084">
                                            <p:txEl>
                                              <p:pRg st="2" end="2"/>
                                            </p:txEl>
                                          </p:spTgt>
                                        </p:tgtEl>
                                        <p:attrNameLst>
                                          <p:attrName>style.visibility</p:attrName>
                                        </p:attrNameLst>
                                      </p:cBhvr>
                                      <p:to>
                                        <p:strVal val="visible"/>
                                      </p:to>
                                    </p:set>
                                    <p:animEffect transition="in" filter="slide(fromTop)">
                                      <p:cBhvr>
                                        <p:cTn id="17" dur="500"/>
                                        <p:tgtEl>
                                          <p:spTgt spid="30208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1" fill="hold" grpId="0" nodeType="clickEffect">
                                  <p:stCondLst>
                                    <p:cond delay="0"/>
                                  </p:stCondLst>
                                  <p:childTnLst>
                                    <p:set>
                                      <p:cBhvr>
                                        <p:cTn id="21" dur="1" fill="hold">
                                          <p:stCondLst>
                                            <p:cond delay="0"/>
                                          </p:stCondLst>
                                        </p:cTn>
                                        <p:tgtEl>
                                          <p:spTgt spid="302084">
                                            <p:txEl>
                                              <p:pRg st="4" end="4"/>
                                            </p:txEl>
                                          </p:spTgt>
                                        </p:tgtEl>
                                        <p:attrNameLst>
                                          <p:attrName>style.visibility</p:attrName>
                                        </p:attrNameLst>
                                      </p:cBhvr>
                                      <p:to>
                                        <p:strVal val="visible"/>
                                      </p:to>
                                    </p:set>
                                    <p:animEffect transition="in" filter="slide(fromTop)">
                                      <p:cBhvr>
                                        <p:cTn id="22" dur="500"/>
                                        <p:tgtEl>
                                          <p:spTgt spid="30208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1" fill="hold" grpId="0" nodeType="clickEffect">
                                  <p:stCondLst>
                                    <p:cond delay="0"/>
                                  </p:stCondLst>
                                  <p:childTnLst>
                                    <p:set>
                                      <p:cBhvr>
                                        <p:cTn id="26" dur="1" fill="hold">
                                          <p:stCondLst>
                                            <p:cond delay="0"/>
                                          </p:stCondLst>
                                        </p:cTn>
                                        <p:tgtEl>
                                          <p:spTgt spid="302084">
                                            <p:txEl>
                                              <p:pRg st="5" end="5"/>
                                            </p:txEl>
                                          </p:spTgt>
                                        </p:tgtEl>
                                        <p:attrNameLst>
                                          <p:attrName>style.visibility</p:attrName>
                                        </p:attrNameLst>
                                      </p:cBhvr>
                                      <p:to>
                                        <p:strVal val="visible"/>
                                      </p:to>
                                    </p:set>
                                    <p:animEffect transition="in" filter="slide(fromTop)">
                                      <p:cBhvr>
                                        <p:cTn id="27" dur="500"/>
                                        <p:tgtEl>
                                          <p:spTgt spid="302084">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1" fill="hold" grpId="0" nodeType="clickEffect">
                                  <p:stCondLst>
                                    <p:cond delay="0"/>
                                  </p:stCondLst>
                                  <p:childTnLst>
                                    <p:set>
                                      <p:cBhvr>
                                        <p:cTn id="31" dur="1" fill="hold">
                                          <p:stCondLst>
                                            <p:cond delay="0"/>
                                          </p:stCondLst>
                                        </p:cTn>
                                        <p:tgtEl>
                                          <p:spTgt spid="302084">
                                            <p:txEl>
                                              <p:pRg st="6" end="6"/>
                                            </p:txEl>
                                          </p:spTgt>
                                        </p:tgtEl>
                                        <p:attrNameLst>
                                          <p:attrName>style.visibility</p:attrName>
                                        </p:attrNameLst>
                                      </p:cBhvr>
                                      <p:to>
                                        <p:strVal val="visible"/>
                                      </p:to>
                                    </p:set>
                                    <p:animEffect transition="in" filter="slide(fromTop)">
                                      <p:cBhvr>
                                        <p:cTn id="32" dur="500"/>
                                        <p:tgtEl>
                                          <p:spTgt spid="302084">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1" fill="hold" grpId="0" nodeType="clickEffect">
                                  <p:stCondLst>
                                    <p:cond delay="0"/>
                                  </p:stCondLst>
                                  <p:childTnLst>
                                    <p:set>
                                      <p:cBhvr>
                                        <p:cTn id="36" dur="1" fill="hold">
                                          <p:stCondLst>
                                            <p:cond delay="0"/>
                                          </p:stCondLst>
                                        </p:cTn>
                                        <p:tgtEl>
                                          <p:spTgt spid="302084">
                                            <p:txEl>
                                              <p:pRg st="7" end="7"/>
                                            </p:txEl>
                                          </p:spTgt>
                                        </p:tgtEl>
                                        <p:attrNameLst>
                                          <p:attrName>style.visibility</p:attrName>
                                        </p:attrNameLst>
                                      </p:cBhvr>
                                      <p:to>
                                        <p:strVal val="visible"/>
                                      </p:to>
                                    </p:set>
                                    <p:animEffect transition="in" filter="slide(fromTop)">
                                      <p:cBhvr>
                                        <p:cTn id="37" dur="500"/>
                                        <p:tgtEl>
                                          <p:spTgt spid="302084">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2" presetClass="entr" presetSubtype="1" fill="hold" grpId="0" nodeType="clickEffect">
                                  <p:stCondLst>
                                    <p:cond delay="0"/>
                                  </p:stCondLst>
                                  <p:childTnLst>
                                    <p:set>
                                      <p:cBhvr>
                                        <p:cTn id="41" dur="1" fill="hold">
                                          <p:stCondLst>
                                            <p:cond delay="0"/>
                                          </p:stCondLst>
                                        </p:cTn>
                                        <p:tgtEl>
                                          <p:spTgt spid="302084">
                                            <p:txEl>
                                              <p:pRg st="8" end="8"/>
                                            </p:txEl>
                                          </p:spTgt>
                                        </p:tgtEl>
                                        <p:attrNameLst>
                                          <p:attrName>style.visibility</p:attrName>
                                        </p:attrNameLst>
                                      </p:cBhvr>
                                      <p:to>
                                        <p:strVal val="visible"/>
                                      </p:to>
                                    </p:set>
                                    <p:animEffect transition="in" filter="slide(fromTop)">
                                      <p:cBhvr>
                                        <p:cTn id="42" dur="500"/>
                                        <p:tgtEl>
                                          <p:spTgt spid="302084">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2" presetClass="entr" presetSubtype="1" fill="hold" grpId="0" nodeType="clickEffect">
                                  <p:stCondLst>
                                    <p:cond delay="0"/>
                                  </p:stCondLst>
                                  <p:childTnLst>
                                    <p:set>
                                      <p:cBhvr>
                                        <p:cTn id="46" dur="1" fill="hold">
                                          <p:stCondLst>
                                            <p:cond delay="0"/>
                                          </p:stCondLst>
                                        </p:cTn>
                                        <p:tgtEl>
                                          <p:spTgt spid="302084">
                                            <p:txEl>
                                              <p:pRg st="9" end="9"/>
                                            </p:txEl>
                                          </p:spTgt>
                                        </p:tgtEl>
                                        <p:attrNameLst>
                                          <p:attrName>style.visibility</p:attrName>
                                        </p:attrNameLst>
                                      </p:cBhvr>
                                      <p:to>
                                        <p:strVal val="visible"/>
                                      </p:to>
                                    </p:set>
                                    <p:animEffect transition="in" filter="slide(fromTop)">
                                      <p:cBhvr>
                                        <p:cTn id="47" dur="500"/>
                                        <p:tgtEl>
                                          <p:spTgt spid="302084">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2" presetClass="entr" presetSubtype="1" fill="hold" grpId="0" nodeType="clickEffect">
                                  <p:stCondLst>
                                    <p:cond delay="0"/>
                                  </p:stCondLst>
                                  <p:childTnLst>
                                    <p:set>
                                      <p:cBhvr>
                                        <p:cTn id="51" dur="1" fill="hold">
                                          <p:stCondLst>
                                            <p:cond delay="0"/>
                                          </p:stCondLst>
                                        </p:cTn>
                                        <p:tgtEl>
                                          <p:spTgt spid="302084">
                                            <p:txEl>
                                              <p:pRg st="10" end="10"/>
                                            </p:txEl>
                                          </p:spTgt>
                                        </p:tgtEl>
                                        <p:attrNameLst>
                                          <p:attrName>style.visibility</p:attrName>
                                        </p:attrNameLst>
                                      </p:cBhvr>
                                      <p:to>
                                        <p:strVal val="visible"/>
                                      </p:to>
                                    </p:set>
                                    <p:animEffect transition="in" filter="slide(fromTop)">
                                      <p:cBhvr>
                                        <p:cTn id="52" dur="500"/>
                                        <p:tgtEl>
                                          <p:spTgt spid="302084">
                                            <p:txEl>
                                              <p:pRg st="10" end="1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blinds(horizontal)">
                                      <p:cBhvr>
                                        <p:cTn id="5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2084" grpId="0" build="p" bldLvl="3" autoUpdateAnimBg="0"/>
      <p:bldP spid="5"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8" name="Text Box 4"/>
          <p:cNvSpPr txBox="1">
            <a:spLocks noChangeArrowheads="1"/>
          </p:cNvSpPr>
          <p:nvPr/>
        </p:nvSpPr>
        <p:spPr bwMode="auto">
          <a:xfrm>
            <a:off x="679450" y="1371600"/>
            <a:ext cx="7924800" cy="4606389"/>
          </a:xfrm>
          <a:prstGeom prst="rect">
            <a:avLst/>
          </a:prstGeom>
          <a:noFill/>
          <a:ln w="9525">
            <a:noFill/>
            <a:miter lim="800000"/>
            <a:headEnd/>
            <a:tailEnd/>
          </a:ln>
        </p:spPr>
        <p:txBody>
          <a:bodyPr wrap="square">
            <a:spAutoFit/>
          </a:bodyPr>
          <a:lstStyle/>
          <a:p>
            <a:pPr eaLnBrk="0" hangingPunct="0">
              <a:lnSpc>
                <a:spcPts val="3200"/>
              </a:lnSpc>
            </a:pPr>
            <a:r>
              <a:rPr lang="en-US" sz="2400" dirty="0">
                <a:latin typeface="Calibri" pitchFamily="34" charset="0"/>
              </a:rPr>
              <a:t>The facilitator can write the stories down on </a:t>
            </a:r>
            <a:br>
              <a:rPr lang="en-US" sz="2400" dirty="0">
                <a:latin typeface="Calibri" pitchFamily="34" charset="0"/>
              </a:rPr>
            </a:br>
            <a:r>
              <a:rPr lang="en-US" sz="2400" dirty="0">
                <a:latin typeface="Calibri" pitchFamily="34" charset="0"/>
              </a:rPr>
              <a:t>a blackboard or craft paper in chronological order</a:t>
            </a:r>
            <a:r>
              <a:rPr lang="en-US" sz="2400" b="1" dirty="0">
                <a:latin typeface="Calibri" pitchFamily="34" charset="0"/>
              </a:rPr>
              <a:t/>
            </a:r>
            <a:br>
              <a:rPr lang="en-US" sz="2400" b="1" dirty="0">
                <a:latin typeface="Calibri" pitchFamily="34" charset="0"/>
              </a:rPr>
            </a:br>
            <a:r>
              <a:rPr lang="en-US" sz="2400" b="1" dirty="0">
                <a:solidFill>
                  <a:srgbClr val="C00000"/>
                </a:solidFill>
                <a:latin typeface="Calibri" pitchFamily="34" charset="0"/>
              </a:rPr>
              <a:t/>
            </a:r>
            <a:br>
              <a:rPr lang="en-US" sz="2400" b="1" dirty="0">
                <a:solidFill>
                  <a:srgbClr val="C00000"/>
                </a:solidFill>
                <a:latin typeface="Calibri" pitchFamily="34" charset="0"/>
              </a:rPr>
            </a:br>
            <a:r>
              <a:rPr lang="en-US" sz="2400" b="1" u="sng" dirty="0">
                <a:solidFill>
                  <a:srgbClr val="C00000"/>
                </a:solidFill>
                <a:latin typeface="Calibri" pitchFamily="34" charset="0"/>
              </a:rPr>
              <a:t>Life Histories</a:t>
            </a:r>
            <a:r>
              <a:rPr lang="en-US" sz="2400" b="1" dirty="0">
                <a:solidFill>
                  <a:srgbClr val="C00000"/>
                </a:solidFill>
                <a:latin typeface="Calibri" pitchFamily="34" charset="0"/>
              </a:rPr>
              <a:t>: </a:t>
            </a:r>
            <a:r>
              <a:rPr lang="en-US" sz="2400" dirty="0">
                <a:latin typeface="Calibri" pitchFamily="34" charset="0"/>
              </a:rPr>
              <a:t>another method is to ask individual informants to give a detailed account of their life or regarding a specific issue from a historical perspective</a:t>
            </a:r>
            <a:r>
              <a:rPr lang="en-US" sz="2400" b="1" dirty="0">
                <a:latin typeface="Calibri" pitchFamily="34" charset="0"/>
              </a:rPr>
              <a:t/>
            </a:r>
            <a:br>
              <a:rPr lang="en-US" sz="2400" b="1" dirty="0">
                <a:latin typeface="Calibri" pitchFamily="34" charset="0"/>
              </a:rPr>
            </a:br>
            <a:r>
              <a:rPr lang="en-US" sz="2400" b="1" dirty="0">
                <a:latin typeface="Calibri" pitchFamily="34" charset="0"/>
              </a:rPr>
              <a:t/>
            </a:r>
            <a:br>
              <a:rPr lang="en-US" sz="2400" b="1" dirty="0">
                <a:latin typeface="Calibri" pitchFamily="34" charset="0"/>
              </a:rPr>
            </a:br>
            <a:r>
              <a:rPr lang="en-US" sz="2400" b="1" u="sng" dirty="0">
                <a:solidFill>
                  <a:srgbClr val="C00000"/>
                </a:solidFill>
                <a:latin typeface="Calibri" pitchFamily="34" charset="0"/>
              </a:rPr>
              <a:t>History Tracing</a:t>
            </a:r>
            <a:r>
              <a:rPr lang="en-US" sz="2400" b="1" dirty="0">
                <a:solidFill>
                  <a:srgbClr val="C00000"/>
                </a:solidFill>
                <a:latin typeface="Calibri" pitchFamily="34" charset="0"/>
              </a:rPr>
              <a:t>: </a:t>
            </a:r>
            <a:r>
              <a:rPr lang="en-US" sz="2400" dirty="0">
                <a:latin typeface="Calibri" pitchFamily="34" charset="0"/>
              </a:rPr>
              <a:t>asking individuals or group to begin with current experiences and to go back in time. Purpose to find reasons / causes which contributed to the occurrence of the certain experience.</a:t>
            </a:r>
          </a:p>
        </p:txBody>
      </p:sp>
      <p:sp>
        <p:nvSpPr>
          <p:cNvPr id="23556" name="Slide Number Placeholder 3"/>
          <p:cNvSpPr>
            <a:spLocks noGrp="1"/>
          </p:cNvSpPr>
          <p:nvPr>
            <p:ph type="sldNum" sz="quarter" idx="12"/>
          </p:nvPr>
        </p:nvSpPr>
        <p:spPr bwMode="auto">
          <a:noFill/>
          <a:ln>
            <a:miter lim="800000"/>
            <a:headEnd/>
            <a:tailEnd/>
          </a:ln>
        </p:spPr>
        <p:txBody>
          <a:bodyPr/>
          <a:lstStyle/>
          <a:p>
            <a:fld id="{180EC87F-DC5F-4514-A7CA-0BFE3292DFD6}" type="slidenum">
              <a:rPr lang="en-US" smtClean="0">
                <a:latin typeface="Calibri" pitchFamily="34" charset="0"/>
              </a:rPr>
              <a:pPr/>
              <a:t>51</a:t>
            </a:fld>
            <a:endParaRPr lang="th-TH" smtClean="0">
              <a:latin typeface="Calibri" pitchFamily="34" charset="0"/>
            </a:endParaRPr>
          </a:p>
        </p:txBody>
      </p:sp>
      <p:sp>
        <p:nvSpPr>
          <p:cNvPr id="5" name="Text Box 2"/>
          <p:cNvSpPr txBox="1">
            <a:spLocks noChangeArrowheads="1"/>
          </p:cNvSpPr>
          <p:nvPr/>
        </p:nvSpPr>
        <p:spPr bwMode="auto">
          <a:xfrm>
            <a:off x="533400" y="533400"/>
            <a:ext cx="7992653" cy="646331"/>
          </a:xfrm>
          <a:prstGeom prst="rect">
            <a:avLst/>
          </a:prstGeom>
          <a:noFill/>
          <a:ln w="9525">
            <a:noFill/>
            <a:miter lim="800000"/>
            <a:headEnd/>
            <a:tailEnd/>
          </a:ln>
        </p:spPr>
        <p:txBody>
          <a:bodyPr wrap="square">
            <a:spAutoFit/>
          </a:bodyPr>
          <a:lstStyle/>
          <a:p>
            <a:pPr algn="ctr" eaLnBrk="0" hangingPunct="0"/>
            <a:r>
              <a:rPr lang="en-US" sz="3600" b="1" dirty="0">
                <a:solidFill>
                  <a:srgbClr val="C00000"/>
                </a:solidFill>
                <a:latin typeface="Calibri" pitchFamily="34" charset="0"/>
              </a:rPr>
              <a:t>Historical Profile</a:t>
            </a:r>
          </a:p>
        </p:txBody>
      </p:sp>
    </p:spTree>
    <p:extLst>
      <p:ext uri="{BB962C8B-B14F-4D97-AF65-F5344CB8AC3E}">
        <p14:creationId xmlns:p14="http://schemas.microsoft.com/office/powerpoint/2010/main" val="1669431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303108">
                                            <p:txEl>
                                              <p:pRg st="0" end="0"/>
                                            </p:txEl>
                                          </p:spTgt>
                                        </p:tgtEl>
                                        <p:attrNameLst>
                                          <p:attrName>style.visibility</p:attrName>
                                        </p:attrNameLst>
                                      </p:cBhvr>
                                      <p:to>
                                        <p:strVal val="visible"/>
                                      </p:to>
                                    </p:set>
                                    <p:animEffect transition="in" filter="slide(fromTop)">
                                      <p:cBhvr>
                                        <p:cTn id="7" dur="500"/>
                                        <p:tgtEl>
                                          <p:spTgt spid="30310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3108" grpId="0" build="p" autoUpdateAnimBg="0"/>
      <p:bldP spid="5"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Text Box 2"/>
          <p:cNvSpPr txBox="1">
            <a:spLocks noChangeArrowheads="1"/>
          </p:cNvSpPr>
          <p:nvPr/>
        </p:nvSpPr>
        <p:spPr bwMode="auto">
          <a:xfrm>
            <a:off x="609600" y="457200"/>
            <a:ext cx="8194162" cy="646331"/>
          </a:xfrm>
          <a:prstGeom prst="rect">
            <a:avLst/>
          </a:prstGeom>
          <a:noFill/>
          <a:ln w="9525">
            <a:noFill/>
            <a:miter lim="800000"/>
            <a:headEnd/>
            <a:tailEnd/>
          </a:ln>
        </p:spPr>
        <p:txBody>
          <a:bodyPr wrap="square">
            <a:spAutoFit/>
          </a:bodyPr>
          <a:lstStyle/>
          <a:p>
            <a:pPr algn="ctr" eaLnBrk="0" hangingPunct="0"/>
            <a:r>
              <a:rPr lang="en-US" sz="3600" b="1" dirty="0">
                <a:solidFill>
                  <a:srgbClr val="C00000"/>
                </a:solidFill>
                <a:latin typeface="Calibri" pitchFamily="34" charset="0"/>
              </a:rPr>
              <a:t>Semi-structured Interviews (SSI)</a:t>
            </a:r>
          </a:p>
        </p:txBody>
      </p:sp>
      <p:sp>
        <p:nvSpPr>
          <p:cNvPr id="297988" name="Text Box 4"/>
          <p:cNvSpPr txBox="1">
            <a:spLocks noChangeArrowheads="1"/>
          </p:cNvSpPr>
          <p:nvPr/>
        </p:nvSpPr>
        <p:spPr bwMode="auto">
          <a:xfrm>
            <a:off x="533400" y="1371600"/>
            <a:ext cx="7527925" cy="4439677"/>
          </a:xfrm>
          <a:prstGeom prst="rect">
            <a:avLst/>
          </a:prstGeom>
          <a:noFill/>
          <a:ln w="9525">
            <a:noFill/>
            <a:miter lim="800000"/>
            <a:headEnd/>
            <a:tailEnd/>
          </a:ln>
        </p:spPr>
        <p:txBody>
          <a:bodyPr>
            <a:spAutoFit/>
          </a:bodyPr>
          <a:lstStyle/>
          <a:p>
            <a:pPr eaLnBrk="0" hangingPunct="0">
              <a:spcBef>
                <a:spcPts val="300"/>
              </a:spcBef>
            </a:pPr>
            <a:r>
              <a:rPr lang="en-US" sz="2000" b="1" dirty="0">
                <a:latin typeface="Calibri" pitchFamily="34" charset="0"/>
              </a:rPr>
              <a:t>WHAT: </a:t>
            </a:r>
            <a:r>
              <a:rPr lang="en-US" sz="2000" dirty="0">
                <a:latin typeface="Calibri" pitchFamily="34" charset="0"/>
              </a:rPr>
              <a:t>SSI are discussions in an informal and conversational way. SSI do not use  formal questionnaire but at the most a checklist of questions as a flexible guide. There are different type of SSI:</a:t>
            </a:r>
          </a:p>
          <a:p>
            <a:pPr eaLnBrk="0" hangingPunct="0">
              <a:spcBef>
                <a:spcPts val="300"/>
              </a:spcBef>
            </a:pPr>
            <a:r>
              <a:rPr lang="en-US" sz="2000" dirty="0">
                <a:latin typeface="Calibri" pitchFamily="34" charset="0"/>
              </a:rPr>
              <a:t>   	1)  Group Interview</a:t>
            </a:r>
          </a:p>
          <a:p>
            <a:pPr eaLnBrk="0" hangingPunct="0">
              <a:spcBef>
                <a:spcPts val="300"/>
              </a:spcBef>
            </a:pPr>
            <a:r>
              <a:rPr lang="en-US" sz="2000" dirty="0">
                <a:latin typeface="Calibri" pitchFamily="34" charset="0"/>
              </a:rPr>
              <a:t>	2)  Focus Group Discussion</a:t>
            </a:r>
          </a:p>
          <a:p>
            <a:pPr eaLnBrk="0" hangingPunct="0">
              <a:spcBef>
                <a:spcPts val="300"/>
              </a:spcBef>
            </a:pPr>
            <a:r>
              <a:rPr lang="en-US" sz="2000" dirty="0">
                <a:latin typeface="Calibri" pitchFamily="34" charset="0"/>
              </a:rPr>
              <a:t>   	3)  Individual Interview</a:t>
            </a:r>
          </a:p>
          <a:p>
            <a:pPr eaLnBrk="0" hangingPunct="0">
              <a:spcBef>
                <a:spcPts val="300"/>
              </a:spcBef>
            </a:pPr>
            <a:r>
              <a:rPr lang="en-US" sz="2000" dirty="0">
                <a:latin typeface="Calibri" pitchFamily="34" charset="0"/>
              </a:rPr>
              <a:t>   	4)  Key Informant Interview</a:t>
            </a:r>
          </a:p>
          <a:p>
            <a:pPr eaLnBrk="0" hangingPunct="0">
              <a:spcBef>
                <a:spcPts val="300"/>
              </a:spcBef>
            </a:pPr>
            <a:endParaRPr lang="en-US" sz="2000" b="1" dirty="0" smtClean="0">
              <a:latin typeface="Calibri" pitchFamily="34" charset="0"/>
            </a:endParaRPr>
          </a:p>
          <a:p>
            <a:pPr eaLnBrk="0" hangingPunct="0">
              <a:spcBef>
                <a:spcPts val="300"/>
              </a:spcBef>
            </a:pPr>
            <a:endParaRPr lang="en-US" sz="2000" b="1" dirty="0" smtClean="0">
              <a:latin typeface="Calibri" pitchFamily="34" charset="0"/>
            </a:endParaRPr>
          </a:p>
          <a:p>
            <a:pPr eaLnBrk="0" hangingPunct="0">
              <a:spcBef>
                <a:spcPts val="300"/>
              </a:spcBef>
            </a:pPr>
            <a:endParaRPr lang="en-US" sz="2000" b="1" dirty="0" smtClean="0">
              <a:latin typeface="Calibri" pitchFamily="34" charset="0"/>
            </a:endParaRPr>
          </a:p>
          <a:p>
            <a:pPr eaLnBrk="0" hangingPunct="0">
              <a:spcBef>
                <a:spcPts val="300"/>
              </a:spcBef>
            </a:pPr>
            <a:endParaRPr lang="en-US" sz="2000" b="1" dirty="0">
              <a:latin typeface="Calibri" pitchFamily="34" charset="0"/>
            </a:endParaRPr>
          </a:p>
          <a:p>
            <a:pPr eaLnBrk="0" hangingPunct="0">
              <a:spcBef>
                <a:spcPts val="300"/>
              </a:spcBef>
            </a:pPr>
            <a:r>
              <a:rPr lang="en-US" sz="2000" b="1" dirty="0">
                <a:latin typeface="Calibri" pitchFamily="34" charset="0"/>
              </a:rPr>
              <a:t>WHY: </a:t>
            </a:r>
            <a:r>
              <a:rPr lang="en-US" sz="2000" dirty="0">
                <a:latin typeface="Calibri" pitchFamily="34" charset="0"/>
              </a:rPr>
              <a:t>To get info (general and specific), to analyze problems, vulnerabilities, capacities and perceptions, to discuss plans</a:t>
            </a:r>
          </a:p>
        </p:txBody>
      </p:sp>
      <p:pic>
        <p:nvPicPr>
          <p:cNvPr id="27652" name="Picture 5" descr="auto0"/>
          <p:cNvPicPr>
            <a:picLocks noGrp="1" noChangeAspect="1" noChangeArrowheads="1"/>
          </p:cNvPicPr>
          <p:nvPr>
            <p:ph/>
          </p:nvPr>
        </p:nvPicPr>
        <p:blipFill>
          <a:blip r:embed="rId3" cstate="print"/>
          <a:srcRect/>
          <a:stretch>
            <a:fillRect/>
          </a:stretch>
        </p:blipFill>
        <p:spPr>
          <a:xfrm>
            <a:off x="5257800" y="2514600"/>
            <a:ext cx="3378200" cy="2028825"/>
          </a:xfrm>
        </p:spPr>
      </p:pic>
      <p:sp>
        <p:nvSpPr>
          <p:cNvPr id="27653" name="Slide Number Placeholder 4"/>
          <p:cNvSpPr>
            <a:spLocks noGrp="1"/>
          </p:cNvSpPr>
          <p:nvPr>
            <p:ph type="sldNum" sz="quarter" idx="12"/>
          </p:nvPr>
        </p:nvSpPr>
        <p:spPr bwMode="auto">
          <a:noFill/>
          <a:ln>
            <a:miter lim="800000"/>
            <a:headEnd/>
            <a:tailEnd/>
          </a:ln>
        </p:spPr>
        <p:txBody>
          <a:bodyPr/>
          <a:lstStyle/>
          <a:p>
            <a:fld id="{4EA2FC5C-298E-4F14-8CE1-4629BC2A5E40}" type="slidenum">
              <a:rPr lang="en-US" smtClean="0">
                <a:latin typeface="Calibri" pitchFamily="34" charset="0"/>
              </a:rPr>
              <a:pPr/>
              <a:t>52</a:t>
            </a:fld>
            <a:endParaRPr lang="en-US" smtClean="0">
              <a:latin typeface="Calibri" pitchFamily="34" charset="0"/>
            </a:endParaRPr>
          </a:p>
        </p:txBody>
      </p:sp>
    </p:spTree>
    <p:extLst>
      <p:ext uri="{BB962C8B-B14F-4D97-AF65-F5344CB8AC3E}">
        <p14:creationId xmlns:p14="http://schemas.microsoft.com/office/powerpoint/2010/main" val="1198807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97986"/>
                                        </p:tgtEl>
                                        <p:attrNameLst>
                                          <p:attrName>style.visibility</p:attrName>
                                        </p:attrNameLst>
                                      </p:cBhvr>
                                      <p:to>
                                        <p:strVal val="visible"/>
                                      </p:to>
                                    </p:set>
                                    <p:animEffect transition="in" filter="blinds(horizontal)">
                                      <p:cBhvr>
                                        <p:cTn id="7" dur="500"/>
                                        <p:tgtEl>
                                          <p:spTgt spid="297986"/>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297988">
                                            <p:txEl>
                                              <p:pRg st="0" end="0"/>
                                            </p:txEl>
                                          </p:spTgt>
                                        </p:tgtEl>
                                        <p:attrNameLst>
                                          <p:attrName>style.visibility</p:attrName>
                                        </p:attrNameLst>
                                      </p:cBhvr>
                                      <p:to>
                                        <p:strVal val="visible"/>
                                      </p:to>
                                    </p:set>
                                    <p:animEffect transition="in" filter="slide(fromTop)">
                                      <p:cBhvr>
                                        <p:cTn id="12" dur="500"/>
                                        <p:tgtEl>
                                          <p:spTgt spid="29798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1" fill="hold" grpId="0" nodeType="clickEffect">
                                  <p:stCondLst>
                                    <p:cond delay="0"/>
                                  </p:stCondLst>
                                  <p:childTnLst>
                                    <p:set>
                                      <p:cBhvr>
                                        <p:cTn id="16" dur="1" fill="hold">
                                          <p:stCondLst>
                                            <p:cond delay="0"/>
                                          </p:stCondLst>
                                        </p:cTn>
                                        <p:tgtEl>
                                          <p:spTgt spid="297988">
                                            <p:txEl>
                                              <p:pRg st="1" end="1"/>
                                            </p:txEl>
                                          </p:spTgt>
                                        </p:tgtEl>
                                        <p:attrNameLst>
                                          <p:attrName>style.visibility</p:attrName>
                                        </p:attrNameLst>
                                      </p:cBhvr>
                                      <p:to>
                                        <p:strVal val="visible"/>
                                      </p:to>
                                    </p:set>
                                    <p:animEffect transition="in" filter="slide(fromTop)">
                                      <p:cBhvr>
                                        <p:cTn id="17" dur="500"/>
                                        <p:tgtEl>
                                          <p:spTgt spid="29798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1" fill="hold" grpId="0" nodeType="clickEffect">
                                  <p:stCondLst>
                                    <p:cond delay="0"/>
                                  </p:stCondLst>
                                  <p:childTnLst>
                                    <p:set>
                                      <p:cBhvr>
                                        <p:cTn id="21" dur="1" fill="hold">
                                          <p:stCondLst>
                                            <p:cond delay="0"/>
                                          </p:stCondLst>
                                        </p:cTn>
                                        <p:tgtEl>
                                          <p:spTgt spid="297988">
                                            <p:txEl>
                                              <p:pRg st="2" end="2"/>
                                            </p:txEl>
                                          </p:spTgt>
                                        </p:tgtEl>
                                        <p:attrNameLst>
                                          <p:attrName>style.visibility</p:attrName>
                                        </p:attrNameLst>
                                      </p:cBhvr>
                                      <p:to>
                                        <p:strVal val="visible"/>
                                      </p:to>
                                    </p:set>
                                    <p:animEffect transition="in" filter="slide(fromTop)">
                                      <p:cBhvr>
                                        <p:cTn id="22" dur="500"/>
                                        <p:tgtEl>
                                          <p:spTgt spid="29798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1" fill="hold" grpId="0" nodeType="clickEffect">
                                  <p:stCondLst>
                                    <p:cond delay="0"/>
                                  </p:stCondLst>
                                  <p:childTnLst>
                                    <p:set>
                                      <p:cBhvr>
                                        <p:cTn id="26" dur="1" fill="hold">
                                          <p:stCondLst>
                                            <p:cond delay="0"/>
                                          </p:stCondLst>
                                        </p:cTn>
                                        <p:tgtEl>
                                          <p:spTgt spid="297988">
                                            <p:txEl>
                                              <p:pRg st="3" end="3"/>
                                            </p:txEl>
                                          </p:spTgt>
                                        </p:tgtEl>
                                        <p:attrNameLst>
                                          <p:attrName>style.visibility</p:attrName>
                                        </p:attrNameLst>
                                      </p:cBhvr>
                                      <p:to>
                                        <p:strVal val="visible"/>
                                      </p:to>
                                    </p:set>
                                    <p:animEffect transition="in" filter="slide(fromTop)">
                                      <p:cBhvr>
                                        <p:cTn id="27" dur="500"/>
                                        <p:tgtEl>
                                          <p:spTgt spid="297988">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1" fill="hold" grpId="0" nodeType="clickEffect">
                                  <p:stCondLst>
                                    <p:cond delay="0"/>
                                  </p:stCondLst>
                                  <p:childTnLst>
                                    <p:set>
                                      <p:cBhvr>
                                        <p:cTn id="31" dur="1" fill="hold">
                                          <p:stCondLst>
                                            <p:cond delay="0"/>
                                          </p:stCondLst>
                                        </p:cTn>
                                        <p:tgtEl>
                                          <p:spTgt spid="297988">
                                            <p:txEl>
                                              <p:pRg st="4" end="4"/>
                                            </p:txEl>
                                          </p:spTgt>
                                        </p:tgtEl>
                                        <p:attrNameLst>
                                          <p:attrName>style.visibility</p:attrName>
                                        </p:attrNameLst>
                                      </p:cBhvr>
                                      <p:to>
                                        <p:strVal val="visible"/>
                                      </p:to>
                                    </p:set>
                                    <p:animEffect transition="in" filter="slide(fromTop)">
                                      <p:cBhvr>
                                        <p:cTn id="32" dur="500"/>
                                        <p:tgtEl>
                                          <p:spTgt spid="297988">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1" fill="hold" grpId="0" nodeType="clickEffect">
                                  <p:stCondLst>
                                    <p:cond delay="0"/>
                                  </p:stCondLst>
                                  <p:childTnLst>
                                    <p:set>
                                      <p:cBhvr>
                                        <p:cTn id="36" dur="1" fill="hold">
                                          <p:stCondLst>
                                            <p:cond delay="0"/>
                                          </p:stCondLst>
                                        </p:cTn>
                                        <p:tgtEl>
                                          <p:spTgt spid="297988">
                                            <p:txEl>
                                              <p:pRg st="9" end="9"/>
                                            </p:txEl>
                                          </p:spTgt>
                                        </p:tgtEl>
                                        <p:attrNameLst>
                                          <p:attrName>style.visibility</p:attrName>
                                        </p:attrNameLst>
                                      </p:cBhvr>
                                      <p:to>
                                        <p:strVal val="visible"/>
                                      </p:to>
                                    </p:set>
                                    <p:animEffect transition="in" filter="slide(fromTop)">
                                      <p:cBhvr>
                                        <p:cTn id="37" dur="500"/>
                                        <p:tgtEl>
                                          <p:spTgt spid="297988">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986" grpId="0"/>
      <p:bldP spid="297988" grpId="0" build="p"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2" name="Text Box 4"/>
          <p:cNvSpPr txBox="1">
            <a:spLocks noChangeArrowheads="1"/>
          </p:cNvSpPr>
          <p:nvPr/>
        </p:nvSpPr>
        <p:spPr bwMode="auto">
          <a:xfrm>
            <a:off x="642375" y="1447800"/>
            <a:ext cx="7740650" cy="4439677"/>
          </a:xfrm>
          <a:prstGeom prst="rect">
            <a:avLst/>
          </a:prstGeom>
          <a:noFill/>
          <a:ln w="9525">
            <a:noFill/>
            <a:miter lim="800000"/>
            <a:headEnd/>
            <a:tailEnd/>
          </a:ln>
        </p:spPr>
        <p:txBody>
          <a:bodyPr wrap="square">
            <a:spAutoFit/>
          </a:bodyPr>
          <a:lstStyle/>
          <a:p>
            <a:pPr eaLnBrk="0" hangingPunct="0">
              <a:lnSpc>
                <a:spcPts val="2500"/>
              </a:lnSpc>
              <a:spcBef>
                <a:spcPts val="300"/>
              </a:spcBef>
              <a:spcAft>
                <a:spcPts val="1000"/>
              </a:spcAft>
            </a:pPr>
            <a:r>
              <a:rPr lang="en-US" sz="2200" b="1" u="sng" dirty="0">
                <a:latin typeface="Calibri" pitchFamily="34" charset="0"/>
              </a:rPr>
              <a:t>Group Interview</a:t>
            </a:r>
            <a:r>
              <a:rPr lang="en-US" sz="2200" b="1" dirty="0">
                <a:latin typeface="Calibri" pitchFamily="34" charset="0"/>
              </a:rPr>
              <a:t>: </a:t>
            </a:r>
            <a:r>
              <a:rPr lang="en-US" sz="2200" dirty="0">
                <a:latin typeface="Calibri" pitchFamily="34" charset="0"/>
              </a:rPr>
              <a:t>to obtain community level information, to have access to a large body of knowledge, not useful for sensitive issues</a:t>
            </a:r>
          </a:p>
          <a:p>
            <a:pPr eaLnBrk="0" hangingPunct="0">
              <a:lnSpc>
                <a:spcPts val="2500"/>
              </a:lnSpc>
              <a:spcBef>
                <a:spcPts val="300"/>
              </a:spcBef>
              <a:spcAft>
                <a:spcPts val="1000"/>
              </a:spcAft>
            </a:pPr>
            <a:r>
              <a:rPr lang="en-US" sz="2200" b="1" u="sng" dirty="0">
                <a:latin typeface="Calibri" pitchFamily="34" charset="0"/>
              </a:rPr>
              <a:t>Individual </a:t>
            </a:r>
            <a:r>
              <a:rPr lang="en-US" sz="2200" b="1" u="sng" dirty="0" smtClean="0">
                <a:latin typeface="Calibri" pitchFamily="34" charset="0"/>
              </a:rPr>
              <a:t>Interview</a:t>
            </a:r>
            <a:r>
              <a:rPr lang="en-US" sz="2200" b="1" dirty="0">
                <a:latin typeface="Calibri" pitchFamily="34" charset="0"/>
              </a:rPr>
              <a:t>: </a:t>
            </a:r>
            <a:r>
              <a:rPr lang="en-US" sz="2200" dirty="0">
                <a:latin typeface="Calibri" pitchFamily="34" charset="0"/>
              </a:rPr>
              <a:t>to obtain representative, personal info. May reveal differences/ conflicts within community</a:t>
            </a:r>
          </a:p>
          <a:p>
            <a:pPr eaLnBrk="0" hangingPunct="0">
              <a:lnSpc>
                <a:spcPts val="2500"/>
              </a:lnSpc>
              <a:spcBef>
                <a:spcPts val="300"/>
              </a:spcBef>
              <a:spcAft>
                <a:spcPts val="1000"/>
              </a:spcAft>
            </a:pPr>
            <a:r>
              <a:rPr lang="en-US" sz="2200" b="1" u="sng" dirty="0">
                <a:latin typeface="Calibri" pitchFamily="34" charset="0"/>
              </a:rPr>
              <a:t>Key-Informant Interview</a:t>
            </a:r>
            <a:r>
              <a:rPr lang="en-US" sz="2200" b="1" dirty="0">
                <a:latin typeface="Calibri" pitchFamily="34" charset="0"/>
              </a:rPr>
              <a:t>: </a:t>
            </a:r>
            <a:r>
              <a:rPr lang="en-US" sz="2200" dirty="0">
                <a:latin typeface="Calibri" pitchFamily="34" charset="0"/>
              </a:rPr>
              <a:t>to obtain special knowledge about a particular topic; you interview a nurse if you want to know more about epidemics, a farmer about cropping practices, a village leader about procedures and policies.</a:t>
            </a:r>
          </a:p>
          <a:p>
            <a:pPr eaLnBrk="0" hangingPunct="0">
              <a:lnSpc>
                <a:spcPts val="2500"/>
              </a:lnSpc>
              <a:spcBef>
                <a:spcPts val="300"/>
              </a:spcBef>
            </a:pPr>
            <a:r>
              <a:rPr lang="en-US" sz="2200" b="1" u="sng" dirty="0">
                <a:latin typeface="Calibri" pitchFamily="34" charset="0"/>
              </a:rPr>
              <a:t>Focus Group Discussion</a:t>
            </a:r>
            <a:r>
              <a:rPr lang="en-US" sz="2200" b="1" dirty="0">
                <a:latin typeface="Calibri" pitchFamily="34" charset="0"/>
              </a:rPr>
              <a:t>: </a:t>
            </a:r>
            <a:r>
              <a:rPr lang="en-US" sz="2200" dirty="0">
                <a:latin typeface="Calibri" pitchFamily="34" charset="0"/>
              </a:rPr>
              <a:t>to discuss specific topics in detail with a small group of persons who are knowledgeable or who are interested to in topic. People can also be grouped according to gender, age, owners of resources</a:t>
            </a:r>
          </a:p>
        </p:txBody>
      </p:sp>
      <p:sp>
        <p:nvSpPr>
          <p:cNvPr id="28676" name="Slide Number Placeholder 3"/>
          <p:cNvSpPr>
            <a:spLocks noGrp="1"/>
          </p:cNvSpPr>
          <p:nvPr>
            <p:ph type="sldNum" sz="quarter" idx="12"/>
          </p:nvPr>
        </p:nvSpPr>
        <p:spPr bwMode="auto">
          <a:noFill/>
          <a:ln>
            <a:miter lim="800000"/>
            <a:headEnd/>
            <a:tailEnd/>
          </a:ln>
        </p:spPr>
        <p:txBody>
          <a:bodyPr/>
          <a:lstStyle/>
          <a:p>
            <a:fld id="{627A3453-DE29-4625-9679-3C4CD47D8373}" type="slidenum">
              <a:rPr lang="en-US" smtClean="0">
                <a:latin typeface="Arial" charset="0"/>
              </a:rPr>
              <a:pPr/>
              <a:t>53</a:t>
            </a:fld>
            <a:endParaRPr lang="th-TH" smtClean="0">
              <a:latin typeface="Arial" charset="0"/>
            </a:endParaRPr>
          </a:p>
        </p:txBody>
      </p:sp>
      <p:sp>
        <p:nvSpPr>
          <p:cNvPr id="7" name="Text Box 2"/>
          <p:cNvSpPr txBox="1">
            <a:spLocks noChangeArrowheads="1"/>
          </p:cNvSpPr>
          <p:nvPr/>
        </p:nvSpPr>
        <p:spPr bwMode="auto">
          <a:xfrm>
            <a:off x="609600" y="457200"/>
            <a:ext cx="8194162" cy="646331"/>
          </a:xfrm>
          <a:prstGeom prst="rect">
            <a:avLst/>
          </a:prstGeom>
          <a:noFill/>
          <a:ln w="9525">
            <a:noFill/>
            <a:miter lim="800000"/>
            <a:headEnd/>
            <a:tailEnd/>
          </a:ln>
        </p:spPr>
        <p:txBody>
          <a:bodyPr wrap="square">
            <a:spAutoFit/>
          </a:bodyPr>
          <a:lstStyle/>
          <a:p>
            <a:pPr algn="ctr" eaLnBrk="0" hangingPunct="0"/>
            <a:r>
              <a:rPr lang="en-US" sz="3600" b="1" dirty="0">
                <a:solidFill>
                  <a:srgbClr val="C00000"/>
                </a:solidFill>
                <a:latin typeface="Calibri" pitchFamily="34" charset="0"/>
              </a:rPr>
              <a:t>Semi-structured Interviews (SSI)</a:t>
            </a:r>
          </a:p>
        </p:txBody>
      </p:sp>
    </p:spTree>
    <p:extLst>
      <p:ext uri="{BB962C8B-B14F-4D97-AF65-F5344CB8AC3E}">
        <p14:creationId xmlns:p14="http://schemas.microsoft.com/office/powerpoint/2010/main" val="4181914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299012">
                                            <p:txEl>
                                              <p:pRg st="0" end="0"/>
                                            </p:txEl>
                                          </p:spTgt>
                                        </p:tgtEl>
                                        <p:attrNameLst>
                                          <p:attrName>style.visibility</p:attrName>
                                        </p:attrNameLst>
                                      </p:cBhvr>
                                      <p:to>
                                        <p:strVal val="visible"/>
                                      </p:to>
                                    </p:set>
                                    <p:animEffect transition="in" filter="slide(fromTop)">
                                      <p:cBhvr>
                                        <p:cTn id="7" dur="500"/>
                                        <p:tgtEl>
                                          <p:spTgt spid="2990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299012">
                                            <p:txEl>
                                              <p:pRg st="1" end="1"/>
                                            </p:txEl>
                                          </p:spTgt>
                                        </p:tgtEl>
                                        <p:attrNameLst>
                                          <p:attrName>style.visibility</p:attrName>
                                        </p:attrNameLst>
                                      </p:cBhvr>
                                      <p:to>
                                        <p:strVal val="visible"/>
                                      </p:to>
                                    </p:set>
                                    <p:animEffect transition="in" filter="slide(fromTop)">
                                      <p:cBhvr>
                                        <p:cTn id="12" dur="500"/>
                                        <p:tgtEl>
                                          <p:spTgt spid="29901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1" fill="hold" grpId="0" nodeType="clickEffect">
                                  <p:stCondLst>
                                    <p:cond delay="0"/>
                                  </p:stCondLst>
                                  <p:childTnLst>
                                    <p:set>
                                      <p:cBhvr>
                                        <p:cTn id="16" dur="1" fill="hold">
                                          <p:stCondLst>
                                            <p:cond delay="0"/>
                                          </p:stCondLst>
                                        </p:cTn>
                                        <p:tgtEl>
                                          <p:spTgt spid="299012">
                                            <p:txEl>
                                              <p:pRg st="2" end="2"/>
                                            </p:txEl>
                                          </p:spTgt>
                                        </p:tgtEl>
                                        <p:attrNameLst>
                                          <p:attrName>style.visibility</p:attrName>
                                        </p:attrNameLst>
                                      </p:cBhvr>
                                      <p:to>
                                        <p:strVal val="visible"/>
                                      </p:to>
                                    </p:set>
                                    <p:animEffect transition="in" filter="slide(fromTop)">
                                      <p:cBhvr>
                                        <p:cTn id="17" dur="500"/>
                                        <p:tgtEl>
                                          <p:spTgt spid="29901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1" fill="hold" grpId="0" nodeType="clickEffect">
                                  <p:stCondLst>
                                    <p:cond delay="0"/>
                                  </p:stCondLst>
                                  <p:childTnLst>
                                    <p:set>
                                      <p:cBhvr>
                                        <p:cTn id="21" dur="1" fill="hold">
                                          <p:stCondLst>
                                            <p:cond delay="0"/>
                                          </p:stCondLst>
                                        </p:cTn>
                                        <p:tgtEl>
                                          <p:spTgt spid="299012">
                                            <p:txEl>
                                              <p:pRg st="3" end="3"/>
                                            </p:txEl>
                                          </p:spTgt>
                                        </p:tgtEl>
                                        <p:attrNameLst>
                                          <p:attrName>style.visibility</p:attrName>
                                        </p:attrNameLst>
                                      </p:cBhvr>
                                      <p:to>
                                        <p:strVal val="visible"/>
                                      </p:to>
                                    </p:set>
                                    <p:animEffect transition="in" filter="slide(fromTop)">
                                      <p:cBhvr>
                                        <p:cTn id="22" dur="500"/>
                                        <p:tgtEl>
                                          <p:spTgt spid="29901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linds(horizontal)">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9012" grpId="0" build="p" autoUpdateAnimBg="0"/>
      <p:bldP spid="7"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6" name="Text Box 4"/>
          <p:cNvSpPr txBox="1">
            <a:spLocks noChangeArrowheads="1"/>
          </p:cNvSpPr>
          <p:nvPr/>
        </p:nvSpPr>
        <p:spPr bwMode="auto">
          <a:xfrm>
            <a:off x="609600" y="1447800"/>
            <a:ext cx="7499350" cy="4029308"/>
          </a:xfrm>
          <a:prstGeom prst="rect">
            <a:avLst/>
          </a:prstGeom>
          <a:noFill/>
          <a:ln w="9525">
            <a:noFill/>
            <a:miter lim="800000"/>
            <a:headEnd/>
            <a:tailEnd/>
          </a:ln>
        </p:spPr>
        <p:txBody>
          <a:bodyPr>
            <a:spAutoFit/>
          </a:bodyPr>
          <a:lstStyle/>
          <a:p>
            <a:pPr marL="457200" indent="-457200" eaLnBrk="0" hangingPunct="0">
              <a:lnSpc>
                <a:spcPts val="1800"/>
              </a:lnSpc>
              <a:spcBef>
                <a:spcPts val="300"/>
              </a:spcBef>
            </a:pPr>
            <a:r>
              <a:rPr lang="en-US" sz="2000" b="1" dirty="0">
                <a:latin typeface="Calibri" pitchFamily="34" charset="0"/>
              </a:rPr>
              <a:t>WHO: </a:t>
            </a:r>
          </a:p>
          <a:p>
            <a:pPr marL="457200" indent="-457200" eaLnBrk="0" hangingPunct="0">
              <a:lnSpc>
                <a:spcPts val="1800"/>
              </a:lnSpc>
              <a:spcBef>
                <a:spcPts val="300"/>
              </a:spcBef>
            </a:pPr>
            <a:r>
              <a:rPr lang="en-US" sz="2000" dirty="0">
                <a:latin typeface="Calibri" pitchFamily="34" charset="0"/>
              </a:rPr>
              <a:t>Team of 2-4 people </a:t>
            </a:r>
            <a:endParaRPr lang="en-US" sz="2000" dirty="0" smtClean="0">
              <a:latin typeface="Calibri" pitchFamily="34" charset="0"/>
            </a:endParaRPr>
          </a:p>
          <a:p>
            <a:pPr marL="457200" indent="-457200" eaLnBrk="0" hangingPunct="0">
              <a:lnSpc>
                <a:spcPts val="1800"/>
              </a:lnSpc>
              <a:spcBef>
                <a:spcPts val="300"/>
              </a:spcBef>
            </a:pPr>
            <a:endParaRPr lang="en-US" sz="2000" dirty="0">
              <a:latin typeface="Calibri" pitchFamily="34" charset="0"/>
            </a:endParaRPr>
          </a:p>
          <a:p>
            <a:pPr marL="457200" indent="-457200" eaLnBrk="0" hangingPunct="0">
              <a:lnSpc>
                <a:spcPts val="2200"/>
              </a:lnSpc>
              <a:spcBef>
                <a:spcPts val="300"/>
              </a:spcBef>
            </a:pPr>
            <a:r>
              <a:rPr lang="en-US" sz="2000" b="1" dirty="0" smtClean="0">
                <a:latin typeface="Calibri" pitchFamily="34" charset="0"/>
              </a:rPr>
              <a:t>HOW</a:t>
            </a:r>
            <a:r>
              <a:rPr lang="en-US" sz="2000" b="1" dirty="0">
                <a:latin typeface="Calibri" pitchFamily="34" charset="0"/>
              </a:rPr>
              <a:t>:</a:t>
            </a:r>
          </a:p>
          <a:p>
            <a:pPr marL="457200" indent="-457200" eaLnBrk="0" hangingPunct="0">
              <a:lnSpc>
                <a:spcPts val="2200"/>
              </a:lnSpc>
              <a:spcBef>
                <a:spcPts val="300"/>
              </a:spcBef>
              <a:buFontTx/>
              <a:buAutoNum type="arabicPeriod"/>
            </a:pPr>
            <a:r>
              <a:rPr lang="en-US" sz="2000" dirty="0">
                <a:latin typeface="Calibri" pitchFamily="34" charset="0"/>
              </a:rPr>
              <a:t>Prepare key issues in advance</a:t>
            </a:r>
          </a:p>
          <a:p>
            <a:pPr marL="457200" indent="-457200" eaLnBrk="0" hangingPunct="0">
              <a:lnSpc>
                <a:spcPts val="2200"/>
              </a:lnSpc>
              <a:spcBef>
                <a:spcPts val="300"/>
              </a:spcBef>
              <a:buFontTx/>
              <a:buAutoNum type="arabicPeriod"/>
            </a:pPr>
            <a:r>
              <a:rPr lang="en-US" sz="2000" dirty="0">
                <a:latin typeface="Calibri" pitchFamily="34" charset="0"/>
              </a:rPr>
              <a:t>Select one person to lead the interview</a:t>
            </a:r>
          </a:p>
          <a:p>
            <a:pPr marL="457200" indent="-457200" eaLnBrk="0" hangingPunct="0">
              <a:lnSpc>
                <a:spcPts val="2200"/>
              </a:lnSpc>
              <a:spcBef>
                <a:spcPts val="300"/>
              </a:spcBef>
              <a:buFontTx/>
              <a:buAutoNum type="arabicPeriod"/>
            </a:pPr>
            <a:r>
              <a:rPr lang="en-US" sz="2000" dirty="0">
                <a:latin typeface="Calibri" pitchFamily="34" charset="0"/>
              </a:rPr>
              <a:t>Ask questions in an open-ended way (what, why, who, when, how, how do you mean, anything else?)</a:t>
            </a:r>
          </a:p>
          <a:p>
            <a:pPr marL="457200" indent="-457200" eaLnBrk="0" hangingPunct="0">
              <a:lnSpc>
                <a:spcPts val="2200"/>
              </a:lnSpc>
              <a:spcBef>
                <a:spcPts val="300"/>
              </a:spcBef>
              <a:buFontTx/>
              <a:buAutoNum type="arabicPeriod"/>
            </a:pPr>
            <a:r>
              <a:rPr lang="en-US" sz="2000" dirty="0">
                <a:latin typeface="Calibri" pitchFamily="34" charset="0"/>
              </a:rPr>
              <a:t>Ask for concrete information and examples</a:t>
            </a:r>
          </a:p>
          <a:p>
            <a:pPr marL="457200" indent="-457200" eaLnBrk="0" hangingPunct="0">
              <a:lnSpc>
                <a:spcPts val="2200"/>
              </a:lnSpc>
              <a:spcBef>
                <a:spcPts val="300"/>
              </a:spcBef>
              <a:buFontTx/>
              <a:buAutoNum type="arabicPeriod"/>
            </a:pPr>
            <a:r>
              <a:rPr lang="en-US" sz="2000" dirty="0">
                <a:latin typeface="Calibri" pitchFamily="34" charset="0"/>
              </a:rPr>
              <a:t>Try to involve different people (if present)</a:t>
            </a:r>
          </a:p>
          <a:p>
            <a:pPr marL="457200" indent="-457200" eaLnBrk="0" hangingPunct="0">
              <a:lnSpc>
                <a:spcPts val="2200"/>
              </a:lnSpc>
              <a:spcBef>
                <a:spcPts val="300"/>
              </a:spcBef>
              <a:buFontTx/>
              <a:buAutoNum type="arabicPeriod"/>
            </a:pPr>
            <a:r>
              <a:rPr lang="en-US" sz="2000" dirty="0">
                <a:latin typeface="Calibri" pitchFamily="34" charset="0"/>
              </a:rPr>
              <a:t>Pay attention to group dynamics</a:t>
            </a:r>
          </a:p>
          <a:p>
            <a:pPr marL="457200" indent="-457200" eaLnBrk="0" hangingPunct="0">
              <a:lnSpc>
                <a:spcPts val="2200"/>
              </a:lnSpc>
              <a:spcBef>
                <a:spcPts val="300"/>
              </a:spcBef>
              <a:buFontTx/>
              <a:buAutoNum type="arabicPeriod"/>
            </a:pPr>
            <a:r>
              <a:rPr lang="en-US" sz="2000" dirty="0">
                <a:latin typeface="Calibri" pitchFamily="34" charset="0"/>
              </a:rPr>
              <a:t>Ask new (lines) of questions, arising from answer given</a:t>
            </a:r>
          </a:p>
          <a:p>
            <a:pPr marL="457200" indent="-457200" eaLnBrk="0" hangingPunct="0">
              <a:lnSpc>
                <a:spcPts val="2200"/>
              </a:lnSpc>
              <a:spcBef>
                <a:spcPts val="300"/>
              </a:spcBef>
              <a:buFontTx/>
              <a:buAutoNum type="arabicPeriod"/>
            </a:pPr>
            <a:r>
              <a:rPr lang="en-US" sz="2000" dirty="0">
                <a:latin typeface="Calibri" pitchFamily="34" charset="0"/>
              </a:rPr>
              <a:t>Make notes in a discreet way</a:t>
            </a:r>
          </a:p>
        </p:txBody>
      </p:sp>
      <p:sp>
        <p:nvSpPr>
          <p:cNvPr id="29701" name="Slide Number Placeholder 4"/>
          <p:cNvSpPr>
            <a:spLocks noGrp="1"/>
          </p:cNvSpPr>
          <p:nvPr>
            <p:ph type="sldNum" sz="quarter" idx="12"/>
          </p:nvPr>
        </p:nvSpPr>
        <p:spPr bwMode="auto">
          <a:noFill/>
          <a:ln>
            <a:miter lim="800000"/>
            <a:headEnd/>
            <a:tailEnd/>
          </a:ln>
        </p:spPr>
        <p:txBody>
          <a:bodyPr/>
          <a:lstStyle/>
          <a:p>
            <a:fld id="{8FE00859-5486-444B-87C0-9269BA4C8F5B}" type="slidenum">
              <a:rPr lang="en-US" smtClean="0">
                <a:latin typeface="Arial" charset="0"/>
              </a:rPr>
              <a:pPr/>
              <a:t>54</a:t>
            </a:fld>
            <a:endParaRPr lang="en-US" smtClean="0">
              <a:latin typeface="Arial" charset="0"/>
            </a:endParaRPr>
          </a:p>
        </p:txBody>
      </p:sp>
      <p:sp>
        <p:nvSpPr>
          <p:cNvPr id="9" name="Text Box 2"/>
          <p:cNvSpPr txBox="1">
            <a:spLocks noChangeArrowheads="1"/>
          </p:cNvSpPr>
          <p:nvPr/>
        </p:nvSpPr>
        <p:spPr bwMode="auto">
          <a:xfrm>
            <a:off x="609600" y="457200"/>
            <a:ext cx="8194162" cy="646331"/>
          </a:xfrm>
          <a:prstGeom prst="rect">
            <a:avLst/>
          </a:prstGeom>
          <a:noFill/>
          <a:ln w="9525">
            <a:noFill/>
            <a:miter lim="800000"/>
            <a:headEnd/>
            <a:tailEnd/>
          </a:ln>
        </p:spPr>
        <p:txBody>
          <a:bodyPr wrap="square">
            <a:spAutoFit/>
          </a:bodyPr>
          <a:lstStyle/>
          <a:p>
            <a:pPr algn="ctr" eaLnBrk="0" hangingPunct="0"/>
            <a:r>
              <a:rPr lang="en-US" sz="3600" b="1" dirty="0">
                <a:solidFill>
                  <a:srgbClr val="C00000"/>
                </a:solidFill>
                <a:latin typeface="Calibri" pitchFamily="34" charset="0"/>
              </a:rPr>
              <a:t>Semi-structured Interviews (SSI)</a:t>
            </a:r>
          </a:p>
        </p:txBody>
      </p:sp>
    </p:spTree>
    <p:extLst>
      <p:ext uri="{BB962C8B-B14F-4D97-AF65-F5344CB8AC3E}">
        <p14:creationId xmlns:p14="http://schemas.microsoft.com/office/powerpoint/2010/main" val="2548217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300036">
                                            <p:txEl>
                                              <p:pRg st="0" end="0"/>
                                            </p:txEl>
                                          </p:spTgt>
                                        </p:tgtEl>
                                        <p:attrNameLst>
                                          <p:attrName>style.visibility</p:attrName>
                                        </p:attrNameLst>
                                      </p:cBhvr>
                                      <p:to>
                                        <p:strVal val="visible"/>
                                      </p:to>
                                    </p:set>
                                    <p:animEffect transition="in" filter="slide(fromTop)">
                                      <p:cBhvr>
                                        <p:cTn id="7" dur="500"/>
                                        <p:tgtEl>
                                          <p:spTgt spid="30003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300036">
                                            <p:txEl>
                                              <p:pRg st="1" end="1"/>
                                            </p:txEl>
                                          </p:spTgt>
                                        </p:tgtEl>
                                        <p:attrNameLst>
                                          <p:attrName>style.visibility</p:attrName>
                                        </p:attrNameLst>
                                      </p:cBhvr>
                                      <p:to>
                                        <p:strVal val="visible"/>
                                      </p:to>
                                    </p:set>
                                    <p:animEffect transition="in" filter="slide(fromTop)">
                                      <p:cBhvr>
                                        <p:cTn id="12" dur="500"/>
                                        <p:tgtEl>
                                          <p:spTgt spid="30003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1" fill="hold" grpId="0" nodeType="clickEffect">
                                  <p:stCondLst>
                                    <p:cond delay="0"/>
                                  </p:stCondLst>
                                  <p:childTnLst>
                                    <p:set>
                                      <p:cBhvr>
                                        <p:cTn id="16" dur="1" fill="hold">
                                          <p:stCondLst>
                                            <p:cond delay="0"/>
                                          </p:stCondLst>
                                        </p:cTn>
                                        <p:tgtEl>
                                          <p:spTgt spid="300036">
                                            <p:txEl>
                                              <p:pRg st="3" end="3"/>
                                            </p:txEl>
                                          </p:spTgt>
                                        </p:tgtEl>
                                        <p:attrNameLst>
                                          <p:attrName>style.visibility</p:attrName>
                                        </p:attrNameLst>
                                      </p:cBhvr>
                                      <p:to>
                                        <p:strVal val="visible"/>
                                      </p:to>
                                    </p:set>
                                    <p:animEffect transition="in" filter="slide(fromTop)">
                                      <p:cBhvr>
                                        <p:cTn id="17" dur="500"/>
                                        <p:tgtEl>
                                          <p:spTgt spid="30003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1" fill="hold" grpId="0" nodeType="clickEffect">
                                  <p:stCondLst>
                                    <p:cond delay="0"/>
                                  </p:stCondLst>
                                  <p:childTnLst>
                                    <p:set>
                                      <p:cBhvr>
                                        <p:cTn id="21" dur="1" fill="hold">
                                          <p:stCondLst>
                                            <p:cond delay="0"/>
                                          </p:stCondLst>
                                        </p:cTn>
                                        <p:tgtEl>
                                          <p:spTgt spid="300036">
                                            <p:txEl>
                                              <p:pRg st="4" end="4"/>
                                            </p:txEl>
                                          </p:spTgt>
                                        </p:tgtEl>
                                        <p:attrNameLst>
                                          <p:attrName>style.visibility</p:attrName>
                                        </p:attrNameLst>
                                      </p:cBhvr>
                                      <p:to>
                                        <p:strVal val="visible"/>
                                      </p:to>
                                    </p:set>
                                    <p:animEffect transition="in" filter="slide(fromTop)">
                                      <p:cBhvr>
                                        <p:cTn id="22" dur="500"/>
                                        <p:tgtEl>
                                          <p:spTgt spid="300036">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1" fill="hold" grpId="0" nodeType="clickEffect">
                                  <p:stCondLst>
                                    <p:cond delay="0"/>
                                  </p:stCondLst>
                                  <p:childTnLst>
                                    <p:set>
                                      <p:cBhvr>
                                        <p:cTn id="26" dur="1" fill="hold">
                                          <p:stCondLst>
                                            <p:cond delay="0"/>
                                          </p:stCondLst>
                                        </p:cTn>
                                        <p:tgtEl>
                                          <p:spTgt spid="300036">
                                            <p:txEl>
                                              <p:pRg st="5" end="5"/>
                                            </p:txEl>
                                          </p:spTgt>
                                        </p:tgtEl>
                                        <p:attrNameLst>
                                          <p:attrName>style.visibility</p:attrName>
                                        </p:attrNameLst>
                                      </p:cBhvr>
                                      <p:to>
                                        <p:strVal val="visible"/>
                                      </p:to>
                                    </p:set>
                                    <p:animEffect transition="in" filter="slide(fromTop)">
                                      <p:cBhvr>
                                        <p:cTn id="27" dur="500"/>
                                        <p:tgtEl>
                                          <p:spTgt spid="300036">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1" fill="hold" grpId="0" nodeType="clickEffect">
                                  <p:stCondLst>
                                    <p:cond delay="0"/>
                                  </p:stCondLst>
                                  <p:childTnLst>
                                    <p:set>
                                      <p:cBhvr>
                                        <p:cTn id="31" dur="1" fill="hold">
                                          <p:stCondLst>
                                            <p:cond delay="0"/>
                                          </p:stCondLst>
                                        </p:cTn>
                                        <p:tgtEl>
                                          <p:spTgt spid="300036">
                                            <p:txEl>
                                              <p:pRg st="6" end="6"/>
                                            </p:txEl>
                                          </p:spTgt>
                                        </p:tgtEl>
                                        <p:attrNameLst>
                                          <p:attrName>style.visibility</p:attrName>
                                        </p:attrNameLst>
                                      </p:cBhvr>
                                      <p:to>
                                        <p:strVal val="visible"/>
                                      </p:to>
                                    </p:set>
                                    <p:animEffect transition="in" filter="slide(fromTop)">
                                      <p:cBhvr>
                                        <p:cTn id="32" dur="500"/>
                                        <p:tgtEl>
                                          <p:spTgt spid="300036">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1" fill="hold" grpId="0" nodeType="clickEffect">
                                  <p:stCondLst>
                                    <p:cond delay="0"/>
                                  </p:stCondLst>
                                  <p:childTnLst>
                                    <p:set>
                                      <p:cBhvr>
                                        <p:cTn id="36" dur="1" fill="hold">
                                          <p:stCondLst>
                                            <p:cond delay="0"/>
                                          </p:stCondLst>
                                        </p:cTn>
                                        <p:tgtEl>
                                          <p:spTgt spid="300036">
                                            <p:txEl>
                                              <p:pRg st="7" end="7"/>
                                            </p:txEl>
                                          </p:spTgt>
                                        </p:tgtEl>
                                        <p:attrNameLst>
                                          <p:attrName>style.visibility</p:attrName>
                                        </p:attrNameLst>
                                      </p:cBhvr>
                                      <p:to>
                                        <p:strVal val="visible"/>
                                      </p:to>
                                    </p:set>
                                    <p:animEffect transition="in" filter="slide(fromTop)">
                                      <p:cBhvr>
                                        <p:cTn id="37" dur="500"/>
                                        <p:tgtEl>
                                          <p:spTgt spid="300036">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2" presetClass="entr" presetSubtype="1" fill="hold" grpId="0" nodeType="clickEffect">
                                  <p:stCondLst>
                                    <p:cond delay="0"/>
                                  </p:stCondLst>
                                  <p:childTnLst>
                                    <p:set>
                                      <p:cBhvr>
                                        <p:cTn id="41" dur="1" fill="hold">
                                          <p:stCondLst>
                                            <p:cond delay="0"/>
                                          </p:stCondLst>
                                        </p:cTn>
                                        <p:tgtEl>
                                          <p:spTgt spid="300036">
                                            <p:txEl>
                                              <p:pRg st="8" end="8"/>
                                            </p:txEl>
                                          </p:spTgt>
                                        </p:tgtEl>
                                        <p:attrNameLst>
                                          <p:attrName>style.visibility</p:attrName>
                                        </p:attrNameLst>
                                      </p:cBhvr>
                                      <p:to>
                                        <p:strVal val="visible"/>
                                      </p:to>
                                    </p:set>
                                    <p:animEffect transition="in" filter="slide(fromTop)">
                                      <p:cBhvr>
                                        <p:cTn id="42" dur="500"/>
                                        <p:tgtEl>
                                          <p:spTgt spid="300036">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2" presetClass="entr" presetSubtype="1" fill="hold" grpId="0" nodeType="clickEffect">
                                  <p:stCondLst>
                                    <p:cond delay="0"/>
                                  </p:stCondLst>
                                  <p:childTnLst>
                                    <p:set>
                                      <p:cBhvr>
                                        <p:cTn id="46" dur="1" fill="hold">
                                          <p:stCondLst>
                                            <p:cond delay="0"/>
                                          </p:stCondLst>
                                        </p:cTn>
                                        <p:tgtEl>
                                          <p:spTgt spid="300036">
                                            <p:txEl>
                                              <p:pRg st="9" end="9"/>
                                            </p:txEl>
                                          </p:spTgt>
                                        </p:tgtEl>
                                        <p:attrNameLst>
                                          <p:attrName>style.visibility</p:attrName>
                                        </p:attrNameLst>
                                      </p:cBhvr>
                                      <p:to>
                                        <p:strVal val="visible"/>
                                      </p:to>
                                    </p:set>
                                    <p:animEffect transition="in" filter="slide(fromTop)">
                                      <p:cBhvr>
                                        <p:cTn id="47" dur="500"/>
                                        <p:tgtEl>
                                          <p:spTgt spid="300036">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2" presetClass="entr" presetSubtype="1" fill="hold" grpId="0" nodeType="clickEffect">
                                  <p:stCondLst>
                                    <p:cond delay="0"/>
                                  </p:stCondLst>
                                  <p:childTnLst>
                                    <p:set>
                                      <p:cBhvr>
                                        <p:cTn id="51" dur="1" fill="hold">
                                          <p:stCondLst>
                                            <p:cond delay="0"/>
                                          </p:stCondLst>
                                        </p:cTn>
                                        <p:tgtEl>
                                          <p:spTgt spid="300036">
                                            <p:txEl>
                                              <p:pRg st="10" end="10"/>
                                            </p:txEl>
                                          </p:spTgt>
                                        </p:tgtEl>
                                        <p:attrNameLst>
                                          <p:attrName>style.visibility</p:attrName>
                                        </p:attrNameLst>
                                      </p:cBhvr>
                                      <p:to>
                                        <p:strVal val="visible"/>
                                      </p:to>
                                    </p:set>
                                    <p:animEffect transition="in" filter="slide(fromTop)">
                                      <p:cBhvr>
                                        <p:cTn id="52" dur="500"/>
                                        <p:tgtEl>
                                          <p:spTgt spid="300036">
                                            <p:txEl>
                                              <p:pRg st="10" end="1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2" presetClass="entr" presetSubtype="1" fill="hold" grpId="0" nodeType="clickEffect">
                                  <p:stCondLst>
                                    <p:cond delay="0"/>
                                  </p:stCondLst>
                                  <p:childTnLst>
                                    <p:set>
                                      <p:cBhvr>
                                        <p:cTn id="56" dur="1" fill="hold">
                                          <p:stCondLst>
                                            <p:cond delay="0"/>
                                          </p:stCondLst>
                                        </p:cTn>
                                        <p:tgtEl>
                                          <p:spTgt spid="300036">
                                            <p:txEl>
                                              <p:pRg st="11" end="11"/>
                                            </p:txEl>
                                          </p:spTgt>
                                        </p:tgtEl>
                                        <p:attrNameLst>
                                          <p:attrName>style.visibility</p:attrName>
                                        </p:attrNameLst>
                                      </p:cBhvr>
                                      <p:to>
                                        <p:strVal val="visible"/>
                                      </p:to>
                                    </p:set>
                                    <p:animEffect transition="in" filter="slide(fromTop)">
                                      <p:cBhvr>
                                        <p:cTn id="57" dur="500"/>
                                        <p:tgtEl>
                                          <p:spTgt spid="300036">
                                            <p:txEl>
                                              <p:pRg st="11" end="1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blinds(horizontal)">
                                      <p:cBhvr>
                                        <p:cTn id="6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0036" grpId="0" build="p" autoUpdateAnimBg="0"/>
      <p:bldP spid="9"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3" descr="auto0"/>
          <p:cNvPicPr>
            <a:picLocks noGrp="1" noChangeAspect="1" noChangeArrowheads="1"/>
          </p:cNvPicPr>
          <p:nvPr>
            <p:ph/>
          </p:nvPr>
        </p:nvPicPr>
        <p:blipFill>
          <a:blip r:embed="rId3" cstate="print">
            <a:lum contrast="30000"/>
          </a:blip>
          <a:srcRect/>
          <a:stretch>
            <a:fillRect/>
          </a:stretch>
        </p:blipFill>
        <p:spPr>
          <a:xfrm>
            <a:off x="1" y="53977"/>
            <a:ext cx="9097963" cy="6804023"/>
          </a:xfrm>
        </p:spPr>
      </p:pic>
      <p:sp>
        <p:nvSpPr>
          <p:cNvPr id="31747" name="Rectangle 2"/>
          <p:cNvSpPr>
            <a:spLocks noChangeArrowheads="1"/>
          </p:cNvSpPr>
          <p:nvPr/>
        </p:nvSpPr>
        <p:spPr bwMode="auto">
          <a:xfrm>
            <a:off x="5638801" y="304802"/>
            <a:ext cx="2859309" cy="646331"/>
          </a:xfrm>
          <a:prstGeom prst="rect">
            <a:avLst/>
          </a:prstGeom>
          <a:noFill/>
          <a:ln w="9525">
            <a:noFill/>
            <a:miter lim="800000"/>
            <a:headEnd/>
            <a:tailEnd/>
          </a:ln>
        </p:spPr>
        <p:txBody>
          <a:bodyPr wrap="none">
            <a:spAutoFit/>
          </a:bodyPr>
          <a:lstStyle/>
          <a:p>
            <a:pPr eaLnBrk="0" hangingPunct="0"/>
            <a:r>
              <a:rPr lang="en-US" sz="3600" b="1" dirty="0">
                <a:solidFill>
                  <a:srgbClr val="C00000"/>
                </a:solidFill>
                <a:latin typeface="Calibri" pitchFamily="34" charset="0"/>
              </a:rPr>
              <a:t>Transect Walk</a:t>
            </a:r>
          </a:p>
        </p:txBody>
      </p:sp>
      <p:sp>
        <p:nvSpPr>
          <p:cNvPr id="31748" name="Slide Number Placeholder 3"/>
          <p:cNvSpPr>
            <a:spLocks noGrp="1"/>
          </p:cNvSpPr>
          <p:nvPr>
            <p:ph type="sldNum" sz="quarter" idx="12"/>
          </p:nvPr>
        </p:nvSpPr>
        <p:spPr bwMode="auto">
          <a:noFill/>
          <a:ln>
            <a:miter lim="800000"/>
            <a:headEnd/>
            <a:tailEnd/>
          </a:ln>
        </p:spPr>
        <p:txBody>
          <a:bodyPr/>
          <a:lstStyle/>
          <a:p>
            <a:fld id="{4D8EB687-C8D4-4B04-85C5-DEC617BD3A60}" type="slidenum">
              <a:rPr lang="en-US" smtClean="0">
                <a:latin typeface="Arial" charset="0"/>
              </a:rPr>
              <a:pPr/>
              <a:t>55</a:t>
            </a:fld>
            <a:endParaRPr lang="en-US" smtClean="0">
              <a:latin typeface="Arial" charset="0"/>
            </a:endParaRPr>
          </a:p>
        </p:txBody>
      </p:sp>
    </p:spTree>
    <p:extLst>
      <p:ext uri="{BB962C8B-B14F-4D97-AF65-F5344CB8AC3E}">
        <p14:creationId xmlns:p14="http://schemas.microsoft.com/office/powerpoint/2010/main" val="426006851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Text Box 3"/>
          <p:cNvSpPr txBox="1">
            <a:spLocks noChangeArrowheads="1"/>
          </p:cNvSpPr>
          <p:nvPr/>
        </p:nvSpPr>
        <p:spPr bwMode="auto">
          <a:xfrm>
            <a:off x="457200" y="1371600"/>
            <a:ext cx="7565564" cy="2092881"/>
          </a:xfrm>
          <a:prstGeom prst="rect">
            <a:avLst/>
          </a:prstGeom>
          <a:noFill/>
          <a:ln w="9525">
            <a:noFill/>
            <a:miter lim="800000"/>
            <a:headEnd/>
            <a:tailEnd/>
          </a:ln>
        </p:spPr>
        <p:txBody>
          <a:bodyPr wrap="square">
            <a:spAutoFit/>
          </a:bodyPr>
          <a:lstStyle/>
          <a:p>
            <a:pPr marL="457200" indent="-457200" eaLnBrk="0" hangingPunct="0">
              <a:lnSpc>
                <a:spcPts val="2200"/>
              </a:lnSpc>
              <a:spcBef>
                <a:spcPct val="20000"/>
              </a:spcBef>
            </a:pPr>
            <a:r>
              <a:rPr lang="en-US" sz="2000" b="1" dirty="0">
                <a:latin typeface="Calibri" pitchFamily="34" charset="0"/>
              </a:rPr>
              <a:t>WHAT: </a:t>
            </a:r>
          </a:p>
          <a:p>
            <a:pPr marL="457200" indent="-457200" eaLnBrk="0" hangingPunct="0">
              <a:lnSpc>
                <a:spcPts val="2200"/>
              </a:lnSpc>
              <a:spcBef>
                <a:spcPct val="20000"/>
              </a:spcBef>
              <a:buFont typeface="Arial" pitchFamily="34" charset="0"/>
              <a:buChar char="•"/>
            </a:pPr>
            <a:r>
              <a:rPr lang="en-US" sz="2000" dirty="0">
                <a:latin typeface="Calibri" pitchFamily="34" charset="0"/>
              </a:rPr>
              <a:t>Systematic walk with key-informants through </a:t>
            </a:r>
          </a:p>
          <a:p>
            <a:pPr marL="457200" indent="-457200" eaLnBrk="0" hangingPunct="0">
              <a:lnSpc>
                <a:spcPts val="2200"/>
              </a:lnSpc>
              <a:spcBef>
                <a:spcPct val="20000"/>
              </a:spcBef>
              <a:buFont typeface="Arial" pitchFamily="34" charset="0"/>
              <a:buChar char="•"/>
            </a:pPr>
            <a:r>
              <a:rPr lang="en-US" sz="2000" dirty="0">
                <a:latin typeface="Calibri" pitchFamily="34" charset="0"/>
              </a:rPr>
              <a:t>the community to explore spatial differences </a:t>
            </a:r>
          </a:p>
          <a:p>
            <a:pPr marL="457200" indent="-457200" eaLnBrk="0" hangingPunct="0">
              <a:lnSpc>
                <a:spcPts val="2200"/>
              </a:lnSpc>
              <a:spcBef>
                <a:spcPct val="20000"/>
              </a:spcBef>
              <a:buFont typeface="Arial" pitchFamily="34" charset="0"/>
              <a:buChar char="•"/>
            </a:pPr>
            <a:r>
              <a:rPr lang="en-US" sz="2000" dirty="0">
                <a:latin typeface="Calibri" pitchFamily="34" charset="0"/>
              </a:rPr>
              <a:t>or land use zones by observing, asking, </a:t>
            </a:r>
          </a:p>
          <a:p>
            <a:pPr marL="457200" indent="-457200" eaLnBrk="0" hangingPunct="0">
              <a:lnSpc>
                <a:spcPts val="2200"/>
              </a:lnSpc>
              <a:spcBef>
                <a:spcPct val="20000"/>
              </a:spcBef>
              <a:buFont typeface="Arial" pitchFamily="34" charset="0"/>
              <a:buChar char="•"/>
            </a:pPr>
            <a:r>
              <a:rPr lang="en-US" sz="2000" dirty="0">
                <a:latin typeface="Calibri" pitchFamily="34" charset="0"/>
              </a:rPr>
              <a:t>Listening &amp; producing a transect diagram</a:t>
            </a:r>
          </a:p>
          <a:p>
            <a:pPr marL="457200" indent="-457200" eaLnBrk="0" hangingPunct="0">
              <a:lnSpc>
                <a:spcPts val="2200"/>
              </a:lnSpc>
              <a:spcBef>
                <a:spcPct val="20000"/>
              </a:spcBef>
            </a:pPr>
            <a:endParaRPr lang="en-US" sz="2000" b="1" dirty="0">
              <a:latin typeface="Calibri" pitchFamily="34" charset="0"/>
            </a:endParaRPr>
          </a:p>
        </p:txBody>
      </p:sp>
      <p:sp>
        <p:nvSpPr>
          <p:cNvPr id="32773" name="Slide Number Placeholder 4"/>
          <p:cNvSpPr>
            <a:spLocks noGrp="1"/>
          </p:cNvSpPr>
          <p:nvPr>
            <p:ph type="sldNum" sz="quarter" idx="12"/>
          </p:nvPr>
        </p:nvSpPr>
        <p:spPr bwMode="auto">
          <a:noFill/>
          <a:ln>
            <a:miter lim="800000"/>
            <a:headEnd/>
            <a:tailEnd/>
          </a:ln>
        </p:spPr>
        <p:txBody>
          <a:bodyPr/>
          <a:lstStyle/>
          <a:p>
            <a:fld id="{15631474-ADC7-4812-ACF2-771C788D5234}" type="slidenum">
              <a:rPr lang="en-US" smtClean="0">
                <a:latin typeface="Calibri" pitchFamily="34" charset="0"/>
              </a:rPr>
              <a:pPr/>
              <a:t>56</a:t>
            </a:fld>
            <a:endParaRPr lang="en-US" smtClean="0">
              <a:latin typeface="Calibri" pitchFamily="34" charset="0"/>
            </a:endParaRPr>
          </a:p>
        </p:txBody>
      </p:sp>
      <p:sp>
        <p:nvSpPr>
          <p:cNvPr id="6" name="Rectangle 5"/>
          <p:cNvSpPr/>
          <p:nvPr/>
        </p:nvSpPr>
        <p:spPr>
          <a:xfrm>
            <a:off x="533400" y="3352800"/>
            <a:ext cx="8610600" cy="3233129"/>
          </a:xfrm>
          <a:prstGeom prst="rect">
            <a:avLst/>
          </a:prstGeom>
        </p:spPr>
        <p:txBody>
          <a:bodyPr wrap="square">
            <a:spAutoFit/>
          </a:bodyPr>
          <a:lstStyle/>
          <a:p>
            <a:pPr marL="457200" indent="-457200" eaLnBrk="0" hangingPunct="0">
              <a:lnSpc>
                <a:spcPts val="2200"/>
              </a:lnSpc>
              <a:spcBef>
                <a:spcPct val="20000"/>
              </a:spcBef>
            </a:pPr>
            <a:r>
              <a:rPr lang="en-US" sz="2000" b="1" dirty="0" smtClean="0">
                <a:latin typeface="Calibri" pitchFamily="34" charset="0"/>
              </a:rPr>
              <a:t>WHY: </a:t>
            </a:r>
          </a:p>
          <a:p>
            <a:pPr marL="457200" indent="-457200" eaLnBrk="0" hangingPunct="0">
              <a:lnSpc>
                <a:spcPts val="2200"/>
              </a:lnSpc>
              <a:spcBef>
                <a:spcPct val="20000"/>
              </a:spcBef>
              <a:buFontTx/>
              <a:buAutoNum type="arabicParenR"/>
            </a:pPr>
            <a:r>
              <a:rPr lang="en-US" sz="2000" dirty="0" smtClean="0">
                <a:latin typeface="Calibri" pitchFamily="34" charset="0"/>
              </a:rPr>
              <a:t>Visualizes interactions between physical </a:t>
            </a:r>
          </a:p>
          <a:p>
            <a:pPr marL="457200" indent="-457200" eaLnBrk="0" hangingPunct="0">
              <a:lnSpc>
                <a:spcPts val="2200"/>
              </a:lnSpc>
              <a:spcBef>
                <a:spcPct val="20000"/>
              </a:spcBef>
            </a:pPr>
            <a:r>
              <a:rPr lang="en-US" sz="2000" dirty="0" smtClean="0">
                <a:latin typeface="Calibri" pitchFamily="34" charset="0"/>
              </a:rPr>
              <a:t>      environment &amp; human activities over </a:t>
            </a:r>
          </a:p>
          <a:p>
            <a:pPr marL="457200" indent="-457200" eaLnBrk="0" hangingPunct="0">
              <a:lnSpc>
                <a:spcPts val="2200"/>
              </a:lnSpc>
              <a:spcBef>
                <a:spcPct val="20000"/>
              </a:spcBef>
            </a:pPr>
            <a:r>
              <a:rPr lang="en-US" sz="2000" dirty="0" smtClean="0">
                <a:latin typeface="Calibri" pitchFamily="34" charset="0"/>
              </a:rPr>
              <a:t>      space &amp; time; </a:t>
            </a:r>
          </a:p>
          <a:p>
            <a:pPr marL="457200" indent="-457200" eaLnBrk="0" hangingPunct="0">
              <a:lnSpc>
                <a:spcPts val="2200"/>
              </a:lnSpc>
              <a:spcBef>
                <a:spcPct val="20000"/>
              </a:spcBef>
              <a:buFontTx/>
              <a:buAutoNum type="arabicParenR" startAt="2"/>
            </a:pPr>
            <a:r>
              <a:rPr lang="en-US" sz="2000" dirty="0" smtClean="0">
                <a:latin typeface="Calibri" pitchFamily="34" charset="0"/>
              </a:rPr>
              <a:t>Identifies danger zones, evacuation sites, </a:t>
            </a:r>
          </a:p>
          <a:p>
            <a:pPr marL="457200" indent="-457200" eaLnBrk="0" hangingPunct="0">
              <a:lnSpc>
                <a:spcPts val="2200"/>
              </a:lnSpc>
              <a:spcBef>
                <a:spcPct val="20000"/>
              </a:spcBef>
            </a:pPr>
            <a:r>
              <a:rPr lang="en-US" sz="2000" dirty="0" smtClean="0">
                <a:latin typeface="Calibri" pitchFamily="34" charset="0"/>
              </a:rPr>
              <a:t>      local resources used during emergency</a:t>
            </a:r>
          </a:p>
          <a:p>
            <a:pPr marL="457200" indent="-457200" eaLnBrk="0" hangingPunct="0">
              <a:lnSpc>
                <a:spcPts val="2200"/>
              </a:lnSpc>
              <a:spcBef>
                <a:spcPct val="20000"/>
              </a:spcBef>
            </a:pPr>
            <a:r>
              <a:rPr lang="en-US" sz="2000" dirty="0" smtClean="0">
                <a:latin typeface="Calibri" pitchFamily="34" charset="0"/>
              </a:rPr>
              <a:t>      periods, land use zones, etc.; </a:t>
            </a:r>
          </a:p>
          <a:p>
            <a:pPr marL="457200" indent="-457200" eaLnBrk="0" hangingPunct="0">
              <a:lnSpc>
                <a:spcPts val="2200"/>
              </a:lnSpc>
              <a:spcBef>
                <a:spcPct val="20000"/>
              </a:spcBef>
            </a:pPr>
            <a:r>
              <a:rPr lang="en-US" sz="2000" dirty="0" smtClean="0">
                <a:latin typeface="Calibri" pitchFamily="34" charset="0"/>
              </a:rPr>
              <a:t>3)   Seeks problems and opportunities</a:t>
            </a:r>
          </a:p>
          <a:p>
            <a:pPr marL="457200" indent="-457200" eaLnBrk="0" hangingPunct="0">
              <a:lnSpc>
                <a:spcPts val="2200"/>
              </a:lnSpc>
              <a:spcBef>
                <a:spcPct val="20000"/>
              </a:spcBef>
            </a:pPr>
            <a:endParaRPr lang="en-US" sz="2000" b="1" dirty="0">
              <a:latin typeface="Calibri" pitchFamily="34" charset="0"/>
            </a:endParaRPr>
          </a:p>
        </p:txBody>
      </p:sp>
      <p:sp>
        <p:nvSpPr>
          <p:cNvPr id="7" name="Rectangle 2"/>
          <p:cNvSpPr>
            <a:spLocks noChangeArrowheads="1"/>
          </p:cNvSpPr>
          <p:nvPr/>
        </p:nvSpPr>
        <p:spPr bwMode="auto">
          <a:xfrm>
            <a:off x="550607" y="658763"/>
            <a:ext cx="8059993" cy="646331"/>
          </a:xfrm>
          <a:prstGeom prst="rect">
            <a:avLst/>
          </a:prstGeom>
          <a:noFill/>
          <a:ln w="9525">
            <a:noFill/>
            <a:miter lim="800000"/>
            <a:headEnd/>
            <a:tailEnd/>
          </a:ln>
        </p:spPr>
        <p:txBody>
          <a:bodyPr wrap="square">
            <a:spAutoFit/>
          </a:bodyPr>
          <a:lstStyle/>
          <a:p>
            <a:pPr algn="ctr" eaLnBrk="0" hangingPunct="0"/>
            <a:r>
              <a:rPr lang="en-US" sz="3600" b="1" dirty="0">
                <a:solidFill>
                  <a:srgbClr val="C00000"/>
                </a:solidFill>
                <a:latin typeface="Calibri" pitchFamily="34" charset="0"/>
              </a:rPr>
              <a:t>Transect Walk</a:t>
            </a:r>
          </a:p>
        </p:txBody>
      </p:sp>
    </p:spTree>
    <p:extLst>
      <p:ext uri="{BB962C8B-B14F-4D97-AF65-F5344CB8AC3E}">
        <p14:creationId xmlns:p14="http://schemas.microsoft.com/office/powerpoint/2010/main" val="2479768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Text Box 2"/>
          <p:cNvSpPr txBox="1">
            <a:spLocks noChangeArrowheads="1"/>
          </p:cNvSpPr>
          <p:nvPr/>
        </p:nvSpPr>
        <p:spPr bwMode="auto">
          <a:xfrm>
            <a:off x="523210" y="688926"/>
            <a:ext cx="8163590" cy="646331"/>
          </a:xfrm>
          <a:prstGeom prst="rect">
            <a:avLst/>
          </a:prstGeom>
          <a:noFill/>
          <a:ln w="9525">
            <a:noFill/>
            <a:miter lim="800000"/>
            <a:headEnd/>
            <a:tailEnd/>
          </a:ln>
        </p:spPr>
        <p:txBody>
          <a:bodyPr wrap="square">
            <a:spAutoFit/>
          </a:bodyPr>
          <a:lstStyle/>
          <a:p>
            <a:pPr algn="ctr" eaLnBrk="0" hangingPunct="0"/>
            <a:r>
              <a:rPr lang="en-US" sz="3600" b="1" dirty="0">
                <a:solidFill>
                  <a:srgbClr val="C00000"/>
                </a:solidFill>
                <a:latin typeface="Calibri" pitchFamily="34" charset="0"/>
              </a:rPr>
              <a:t>Direct Observation</a:t>
            </a:r>
          </a:p>
        </p:txBody>
      </p:sp>
      <p:sp>
        <p:nvSpPr>
          <p:cNvPr id="296964" name="Text Box 4"/>
          <p:cNvSpPr txBox="1">
            <a:spLocks noChangeArrowheads="1"/>
          </p:cNvSpPr>
          <p:nvPr/>
        </p:nvSpPr>
        <p:spPr bwMode="auto">
          <a:xfrm>
            <a:off x="401894" y="1598205"/>
            <a:ext cx="8624522" cy="4651375"/>
          </a:xfrm>
          <a:prstGeom prst="rect">
            <a:avLst/>
          </a:prstGeom>
          <a:noFill/>
          <a:ln w="9525">
            <a:noFill/>
            <a:miter lim="800000"/>
            <a:headEnd/>
            <a:tailEnd/>
          </a:ln>
        </p:spPr>
        <p:txBody>
          <a:bodyPr wrap="square">
            <a:spAutoFit/>
          </a:bodyPr>
          <a:lstStyle/>
          <a:p>
            <a:pPr marL="457200" indent="-457200" eaLnBrk="0" hangingPunct="0">
              <a:lnSpc>
                <a:spcPts val="1900"/>
              </a:lnSpc>
              <a:spcBef>
                <a:spcPts val="200"/>
              </a:spcBef>
            </a:pPr>
            <a:r>
              <a:rPr lang="en-US" sz="2000" b="1" dirty="0">
                <a:latin typeface="Calibri" pitchFamily="34" charset="0"/>
              </a:rPr>
              <a:t>WHAT: </a:t>
            </a:r>
          </a:p>
          <a:p>
            <a:pPr marL="457200" indent="-457200" eaLnBrk="0" hangingPunct="0">
              <a:lnSpc>
                <a:spcPts val="1900"/>
              </a:lnSpc>
              <a:spcBef>
                <a:spcPts val="200"/>
              </a:spcBef>
            </a:pPr>
            <a:r>
              <a:rPr lang="en-US" sz="2000" dirty="0">
                <a:latin typeface="Calibri" pitchFamily="34" charset="0"/>
              </a:rPr>
              <a:t>Systematically observing objects, people, </a:t>
            </a:r>
          </a:p>
          <a:p>
            <a:pPr marL="457200" indent="-457200" eaLnBrk="0" hangingPunct="0">
              <a:lnSpc>
                <a:spcPts val="1900"/>
              </a:lnSpc>
              <a:spcBef>
                <a:spcPts val="200"/>
              </a:spcBef>
            </a:pPr>
            <a:r>
              <a:rPr lang="en-US" sz="2000" dirty="0">
                <a:latin typeface="Calibri" pitchFamily="34" charset="0"/>
              </a:rPr>
              <a:t>events, relationships, participation, and </a:t>
            </a:r>
          </a:p>
          <a:p>
            <a:pPr marL="457200" indent="-457200" eaLnBrk="0" hangingPunct="0">
              <a:lnSpc>
                <a:spcPts val="1900"/>
              </a:lnSpc>
              <a:spcBef>
                <a:spcPts val="200"/>
              </a:spcBef>
            </a:pPr>
            <a:r>
              <a:rPr lang="en-US" sz="2000" dirty="0">
                <a:latin typeface="Calibri" pitchFamily="34" charset="0"/>
              </a:rPr>
              <a:t>recording these observations.</a:t>
            </a:r>
          </a:p>
          <a:p>
            <a:pPr marL="457200" indent="-457200" eaLnBrk="0" hangingPunct="0">
              <a:lnSpc>
                <a:spcPts val="1900"/>
              </a:lnSpc>
              <a:spcBef>
                <a:spcPts val="200"/>
              </a:spcBef>
            </a:pPr>
            <a:endParaRPr lang="en-US" sz="2000" b="1" dirty="0">
              <a:latin typeface="Calibri" pitchFamily="34" charset="0"/>
            </a:endParaRPr>
          </a:p>
          <a:p>
            <a:pPr marL="457200" indent="-457200" eaLnBrk="0" hangingPunct="0">
              <a:lnSpc>
                <a:spcPts val="1900"/>
              </a:lnSpc>
              <a:spcBef>
                <a:spcPts val="200"/>
              </a:spcBef>
            </a:pPr>
            <a:r>
              <a:rPr lang="en-US" sz="2000" b="1" dirty="0">
                <a:latin typeface="Calibri" pitchFamily="34" charset="0"/>
              </a:rPr>
              <a:t>WHY: </a:t>
            </a:r>
          </a:p>
          <a:p>
            <a:pPr marL="457200" indent="-457200" eaLnBrk="0" hangingPunct="0">
              <a:lnSpc>
                <a:spcPts val="1900"/>
              </a:lnSpc>
              <a:spcBef>
                <a:spcPts val="200"/>
              </a:spcBef>
              <a:buFontTx/>
              <a:buAutoNum type="arabicParenR"/>
            </a:pPr>
            <a:r>
              <a:rPr lang="en-US" sz="2000" dirty="0">
                <a:latin typeface="Calibri" pitchFamily="34" charset="0"/>
              </a:rPr>
              <a:t>To get a better picture of the situation, </a:t>
            </a:r>
          </a:p>
          <a:p>
            <a:pPr marL="457200" indent="-457200" eaLnBrk="0" hangingPunct="0">
              <a:lnSpc>
                <a:spcPts val="1900"/>
              </a:lnSpc>
              <a:spcBef>
                <a:spcPts val="200"/>
              </a:spcBef>
            </a:pPr>
            <a:r>
              <a:rPr lang="en-US" sz="2000" dirty="0">
                <a:latin typeface="Calibri" pitchFamily="34" charset="0"/>
              </a:rPr>
              <a:t>       especially of things that are difficult to verbalize</a:t>
            </a:r>
          </a:p>
          <a:p>
            <a:pPr marL="457200" indent="-457200" eaLnBrk="0" hangingPunct="0">
              <a:lnSpc>
                <a:spcPts val="1900"/>
              </a:lnSpc>
              <a:spcBef>
                <a:spcPts val="200"/>
              </a:spcBef>
              <a:buFontTx/>
              <a:buAutoNum type="arabicParenR" startAt="2"/>
            </a:pPr>
            <a:r>
              <a:rPr lang="en-US" sz="2000" dirty="0">
                <a:latin typeface="Calibri" pitchFamily="34" charset="0"/>
              </a:rPr>
              <a:t>To cross-check verbal information. Observations </a:t>
            </a:r>
          </a:p>
          <a:p>
            <a:pPr marL="457200" indent="-457200" eaLnBrk="0" hangingPunct="0">
              <a:lnSpc>
                <a:spcPts val="1900"/>
              </a:lnSpc>
              <a:spcBef>
                <a:spcPts val="200"/>
              </a:spcBef>
            </a:pPr>
            <a:r>
              <a:rPr lang="en-US" sz="2000" dirty="0">
                <a:latin typeface="Calibri" pitchFamily="34" charset="0"/>
              </a:rPr>
              <a:t>       are analyzed afterwards, women participate in</a:t>
            </a:r>
          </a:p>
          <a:p>
            <a:pPr marL="457200" indent="-457200" eaLnBrk="0" hangingPunct="0">
              <a:lnSpc>
                <a:spcPts val="1900"/>
              </a:lnSpc>
              <a:spcBef>
                <a:spcPts val="200"/>
              </a:spcBef>
            </a:pPr>
            <a:r>
              <a:rPr lang="en-US" sz="2000" dirty="0">
                <a:latin typeface="Calibri" pitchFamily="34" charset="0"/>
              </a:rPr>
              <a:t>       community meetings</a:t>
            </a:r>
          </a:p>
          <a:p>
            <a:pPr marL="457200" indent="-457200" eaLnBrk="0" hangingPunct="0">
              <a:lnSpc>
                <a:spcPts val="1900"/>
              </a:lnSpc>
              <a:spcBef>
                <a:spcPts val="200"/>
              </a:spcBef>
            </a:pPr>
            <a:endParaRPr lang="en-US" sz="2000" b="1" dirty="0">
              <a:latin typeface="Calibri" pitchFamily="34" charset="0"/>
            </a:endParaRPr>
          </a:p>
          <a:p>
            <a:pPr marL="457200" indent="-457200" eaLnBrk="0" hangingPunct="0">
              <a:lnSpc>
                <a:spcPts val="1900"/>
              </a:lnSpc>
              <a:spcBef>
                <a:spcPts val="200"/>
              </a:spcBef>
            </a:pPr>
            <a:r>
              <a:rPr lang="en-US" sz="2000" b="1" dirty="0">
                <a:latin typeface="Calibri" pitchFamily="34" charset="0"/>
              </a:rPr>
              <a:t>WHO: </a:t>
            </a:r>
            <a:r>
              <a:rPr lang="en-US" sz="2000" dirty="0">
                <a:latin typeface="Calibri" pitchFamily="34" charset="0"/>
              </a:rPr>
              <a:t>Everybody</a:t>
            </a:r>
          </a:p>
          <a:p>
            <a:pPr marL="457200" indent="-457200" eaLnBrk="0" hangingPunct="0">
              <a:lnSpc>
                <a:spcPts val="1900"/>
              </a:lnSpc>
              <a:spcBef>
                <a:spcPts val="200"/>
              </a:spcBef>
            </a:pPr>
            <a:endParaRPr lang="en-US" sz="2000" b="1" dirty="0">
              <a:latin typeface="Calibri" pitchFamily="34" charset="0"/>
            </a:endParaRPr>
          </a:p>
          <a:p>
            <a:pPr marL="457200" indent="-457200" eaLnBrk="0" hangingPunct="0">
              <a:lnSpc>
                <a:spcPts val="1900"/>
              </a:lnSpc>
              <a:spcBef>
                <a:spcPts val="200"/>
              </a:spcBef>
            </a:pPr>
            <a:r>
              <a:rPr lang="en-US" sz="2000" b="1" dirty="0">
                <a:latin typeface="Calibri" pitchFamily="34" charset="0"/>
              </a:rPr>
              <a:t>HOW: </a:t>
            </a:r>
            <a:r>
              <a:rPr lang="en-US" sz="2000" dirty="0">
                <a:latin typeface="Calibri" pitchFamily="34" charset="0"/>
              </a:rPr>
              <a:t>Think about the purpose of why you are in the community, </a:t>
            </a:r>
          </a:p>
          <a:p>
            <a:pPr marL="457200" indent="-457200" eaLnBrk="0" hangingPunct="0">
              <a:lnSpc>
                <a:spcPts val="1900"/>
              </a:lnSpc>
              <a:spcBef>
                <a:spcPts val="200"/>
              </a:spcBef>
            </a:pPr>
            <a:r>
              <a:rPr lang="en-US" sz="2000" dirty="0">
                <a:latin typeface="Calibri" pitchFamily="34" charset="0"/>
              </a:rPr>
              <a:t>           and identify indicators, which you can assess through direct   </a:t>
            </a:r>
          </a:p>
          <a:p>
            <a:pPr marL="457200" indent="-457200" eaLnBrk="0" hangingPunct="0">
              <a:lnSpc>
                <a:spcPts val="1900"/>
              </a:lnSpc>
              <a:spcBef>
                <a:spcPts val="200"/>
              </a:spcBef>
            </a:pPr>
            <a:r>
              <a:rPr lang="en-US" sz="2000" dirty="0">
                <a:latin typeface="Calibri" pitchFamily="34" charset="0"/>
              </a:rPr>
              <a:t>           observation these will make up your checklist</a:t>
            </a:r>
          </a:p>
        </p:txBody>
      </p:sp>
      <p:pic>
        <p:nvPicPr>
          <p:cNvPr id="30724" name="Picture 5" descr="Picture 011"/>
          <p:cNvPicPr>
            <a:picLocks noGrp="1" noChangeAspect="1" noChangeArrowheads="1"/>
          </p:cNvPicPr>
          <p:nvPr>
            <p:ph/>
          </p:nvPr>
        </p:nvPicPr>
        <p:blipFill>
          <a:blip r:embed="rId3" cstate="print"/>
          <a:srcRect/>
          <a:stretch>
            <a:fillRect/>
          </a:stretch>
        </p:blipFill>
        <p:spPr>
          <a:xfrm>
            <a:off x="6400800" y="1524000"/>
            <a:ext cx="2539718" cy="2431694"/>
          </a:xfrm>
        </p:spPr>
      </p:pic>
      <p:sp>
        <p:nvSpPr>
          <p:cNvPr id="30725" name="Slide Number Placeholder 4"/>
          <p:cNvSpPr>
            <a:spLocks noGrp="1"/>
          </p:cNvSpPr>
          <p:nvPr>
            <p:ph type="sldNum" sz="quarter" idx="12"/>
          </p:nvPr>
        </p:nvSpPr>
        <p:spPr bwMode="auto">
          <a:xfrm>
            <a:off x="6553200" y="6356350"/>
            <a:ext cx="2168230" cy="365125"/>
          </a:xfrm>
          <a:noFill/>
          <a:ln>
            <a:miter lim="800000"/>
            <a:headEnd/>
            <a:tailEnd/>
          </a:ln>
        </p:spPr>
        <p:txBody>
          <a:bodyPr/>
          <a:lstStyle/>
          <a:p>
            <a:fld id="{6FC02B90-53D6-4C47-A197-2B78B02715E0}" type="slidenum">
              <a:rPr lang="en-US" smtClean="0">
                <a:latin typeface="Calibri" pitchFamily="34" charset="0"/>
              </a:rPr>
              <a:pPr/>
              <a:t>57</a:t>
            </a:fld>
            <a:endParaRPr lang="en-US" smtClean="0">
              <a:latin typeface="Calibri" pitchFamily="34" charset="0"/>
            </a:endParaRPr>
          </a:p>
        </p:txBody>
      </p:sp>
    </p:spTree>
    <p:extLst>
      <p:ext uri="{BB962C8B-B14F-4D97-AF65-F5344CB8AC3E}">
        <p14:creationId xmlns:p14="http://schemas.microsoft.com/office/powerpoint/2010/main" val="1800893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96962"/>
                                        </p:tgtEl>
                                        <p:attrNameLst>
                                          <p:attrName>style.visibility</p:attrName>
                                        </p:attrNameLst>
                                      </p:cBhvr>
                                      <p:to>
                                        <p:strVal val="visible"/>
                                      </p:to>
                                    </p:set>
                                    <p:animEffect transition="in" filter="blinds(horizontal)">
                                      <p:cBhvr>
                                        <p:cTn id="7" dur="500"/>
                                        <p:tgtEl>
                                          <p:spTgt spid="29696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296964">
                                            <p:txEl>
                                              <p:pRg st="0" end="0"/>
                                            </p:txEl>
                                          </p:spTgt>
                                        </p:tgtEl>
                                        <p:attrNameLst>
                                          <p:attrName>style.visibility</p:attrName>
                                        </p:attrNameLst>
                                      </p:cBhvr>
                                      <p:to>
                                        <p:strVal val="visible"/>
                                      </p:to>
                                    </p:set>
                                    <p:animEffect transition="in" filter="slide(fromTop)">
                                      <p:cBhvr>
                                        <p:cTn id="12" dur="500"/>
                                        <p:tgtEl>
                                          <p:spTgt spid="29696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1" fill="hold" grpId="0" nodeType="clickEffect">
                                  <p:stCondLst>
                                    <p:cond delay="0"/>
                                  </p:stCondLst>
                                  <p:childTnLst>
                                    <p:set>
                                      <p:cBhvr>
                                        <p:cTn id="16" dur="1" fill="hold">
                                          <p:stCondLst>
                                            <p:cond delay="0"/>
                                          </p:stCondLst>
                                        </p:cTn>
                                        <p:tgtEl>
                                          <p:spTgt spid="296964">
                                            <p:txEl>
                                              <p:pRg st="1" end="1"/>
                                            </p:txEl>
                                          </p:spTgt>
                                        </p:tgtEl>
                                        <p:attrNameLst>
                                          <p:attrName>style.visibility</p:attrName>
                                        </p:attrNameLst>
                                      </p:cBhvr>
                                      <p:to>
                                        <p:strVal val="visible"/>
                                      </p:to>
                                    </p:set>
                                    <p:animEffect transition="in" filter="slide(fromTop)">
                                      <p:cBhvr>
                                        <p:cTn id="17" dur="500"/>
                                        <p:tgtEl>
                                          <p:spTgt spid="296964">
                                            <p:txEl>
                                              <p:pRg st="1" end="1"/>
                                            </p:txEl>
                                          </p:spTgt>
                                        </p:tgtEl>
                                      </p:cBhvr>
                                    </p:animEffect>
                                  </p:childTnLst>
                                </p:cTn>
                              </p:par>
                              <p:par>
                                <p:cTn id="18" presetID="12" presetClass="entr" presetSubtype="1" fill="hold" grpId="0" nodeType="withEffect">
                                  <p:stCondLst>
                                    <p:cond delay="0"/>
                                  </p:stCondLst>
                                  <p:childTnLst>
                                    <p:set>
                                      <p:cBhvr>
                                        <p:cTn id="19" dur="1" fill="hold">
                                          <p:stCondLst>
                                            <p:cond delay="0"/>
                                          </p:stCondLst>
                                        </p:cTn>
                                        <p:tgtEl>
                                          <p:spTgt spid="296964">
                                            <p:txEl>
                                              <p:pRg st="2" end="2"/>
                                            </p:txEl>
                                          </p:spTgt>
                                        </p:tgtEl>
                                        <p:attrNameLst>
                                          <p:attrName>style.visibility</p:attrName>
                                        </p:attrNameLst>
                                      </p:cBhvr>
                                      <p:to>
                                        <p:strVal val="visible"/>
                                      </p:to>
                                    </p:set>
                                    <p:animEffect transition="in" filter="slide(fromTop)">
                                      <p:cBhvr>
                                        <p:cTn id="20" dur="500"/>
                                        <p:tgtEl>
                                          <p:spTgt spid="296964">
                                            <p:txEl>
                                              <p:pRg st="2" end="2"/>
                                            </p:txEl>
                                          </p:spTgt>
                                        </p:tgtEl>
                                      </p:cBhvr>
                                    </p:animEffect>
                                  </p:childTnLst>
                                </p:cTn>
                              </p:par>
                              <p:par>
                                <p:cTn id="21" presetID="12" presetClass="entr" presetSubtype="1" fill="hold" grpId="0" nodeType="withEffect">
                                  <p:stCondLst>
                                    <p:cond delay="0"/>
                                  </p:stCondLst>
                                  <p:childTnLst>
                                    <p:set>
                                      <p:cBhvr>
                                        <p:cTn id="22" dur="1" fill="hold">
                                          <p:stCondLst>
                                            <p:cond delay="0"/>
                                          </p:stCondLst>
                                        </p:cTn>
                                        <p:tgtEl>
                                          <p:spTgt spid="296964">
                                            <p:txEl>
                                              <p:pRg st="3" end="3"/>
                                            </p:txEl>
                                          </p:spTgt>
                                        </p:tgtEl>
                                        <p:attrNameLst>
                                          <p:attrName>style.visibility</p:attrName>
                                        </p:attrNameLst>
                                      </p:cBhvr>
                                      <p:to>
                                        <p:strVal val="visible"/>
                                      </p:to>
                                    </p:set>
                                    <p:animEffect transition="in" filter="slide(fromTop)">
                                      <p:cBhvr>
                                        <p:cTn id="23" dur="500"/>
                                        <p:tgtEl>
                                          <p:spTgt spid="29696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2" presetClass="entr" presetSubtype="1" fill="hold" grpId="0" nodeType="clickEffect">
                                  <p:stCondLst>
                                    <p:cond delay="0"/>
                                  </p:stCondLst>
                                  <p:childTnLst>
                                    <p:set>
                                      <p:cBhvr>
                                        <p:cTn id="27" dur="1" fill="hold">
                                          <p:stCondLst>
                                            <p:cond delay="0"/>
                                          </p:stCondLst>
                                        </p:cTn>
                                        <p:tgtEl>
                                          <p:spTgt spid="296964">
                                            <p:txEl>
                                              <p:pRg st="5" end="5"/>
                                            </p:txEl>
                                          </p:spTgt>
                                        </p:tgtEl>
                                        <p:attrNameLst>
                                          <p:attrName>style.visibility</p:attrName>
                                        </p:attrNameLst>
                                      </p:cBhvr>
                                      <p:to>
                                        <p:strVal val="visible"/>
                                      </p:to>
                                    </p:set>
                                    <p:animEffect transition="in" filter="slide(fromTop)">
                                      <p:cBhvr>
                                        <p:cTn id="28" dur="500"/>
                                        <p:tgtEl>
                                          <p:spTgt spid="296964">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2" presetClass="entr" presetSubtype="1" fill="hold" grpId="0" nodeType="clickEffect">
                                  <p:stCondLst>
                                    <p:cond delay="0"/>
                                  </p:stCondLst>
                                  <p:childTnLst>
                                    <p:set>
                                      <p:cBhvr>
                                        <p:cTn id="32" dur="1" fill="hold">
                                          <p:stCondLst>
                                            <p:cond delay="0"/>
                                          </p:stCondLst>
                                        </p:cTn>
                                        <p:tgtEl>
                                          <p:spTgt spid="296964">
                                            <p:txEl>
                                              <p:pRg st="6" end="6"/>
                                            </p:txEl>
                                          </p:spTgt>
                                        </p:tgtEl>
                                        <p:attrNameLst>
                                          <p:attrName>style.visibility</p:attrName>
                                        </p:attrNameLst>
                                      </p:cBhvr>
                                      <p:to>
                                        <p:strVal val="visible"/>
                                      </p:to>
                                    </p:set>
                                    <p:animEffect transition="in" filter="slide(fromTop)">
                                      <p:cBhvr>
                                        <p:cTn id="33" dur="500"/>
                                        <p:tgtEl>
                                          <p:spTgt spid="296964">
                                            <p:txEl>
                                              <p:pRg st="6" end="6"/>
                                            </p:txEl>
                                          </p:spTgt>
                                        </p:tgtEl>
                                      </p:cBhvr>
                                    </p:animEffect>
                                  </p:childTnLst>
                                </p:cTn>
                              </p:par>
                              <p:par>
                                <p:cTn id="34" presetID="12" presetClass="entr" presetSubtype="1" fill="hold" grpId="0" nodeType="withEffect">
                                  <p:stCondLst>
                                    <p:cond delay="0"/>
                                  </p:stCondLst>
                                  <p:childTnLst>
                                    <p:set>
                                      <p:cBhvr>
                                        <p:cTn id="35" dur="1" fill="hold">
                                          <p:stCondLst>
                                            <p:cond delay="0"/>
                                          </p:stCondLst>
                                        </p:cTn>
                                        <p:tgtEl>
                                          <p:spTgt spid="296964">
                                            <p:txEl>
                                              <p:pRg st="7" end="7"/>
                                            </p:txEl>
                                          </p:spTgt>
                                        </p:tgtEl>
                                        <p:attrNameLst>
                                          <p:attrName>style.visibility</p:attrName>
                                        </p:attrNameLst>
                                      </p:cBhvr>
                                      <p:to>
                                        <p:strVal val="visible"/>
                                      </p:to>
                                    </p:set>
                                    <p:animEffect transition="in" filter="slide(fromTop)">
                                      <p:cBhvr>
                                        <p:cTn id="36" dur="500"/>
                                        <p:tgtEl>
                                          <p:spTgt spid="296964">
                                            <p:txEl>
                                              <p:pRg st="7" end="7"/>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2" presetClass="entr" presetSubtype="1" fill="hold" grpId="0" nodeType="clickEffect">
                                  <p:stCondLst>
                                    <p:cond delay="0"/>
                                  </p:stCondLst>
                                  <p:childTnLst>
                                    <p:set>
                                      <p:cBhvr>
                                        <p:cTn id="40" dur="1" fill="hold">
                                          <p:stCondLst>
                                            <p:cond delay="0"/>
                                          </p:stCondLst>
                                        </p:cTn>
                                        <p:tgtEl>
                                          <p:spTgt spid="296964">
                                            <p:txEl>
                                              <p:pRg st="8" end="8"/>
                                            </p:txEl>
                                          </p:spTgt>
                                        </p:tgtEl>
                                        <p:attrNameLst>
                                          <p:attrName>style.visibility</p:attrName>
                                        </p:attrNameLst>
                                      </p:cBhvr>
                                      <p:to>
                                        <p:strVal val="visible"/>
                                      </p:to>
                                    </p:set>
                                    <p:animEffect transition="in" filter="slide(fromTop)">
                                      <p:cBhvr>
                                        <p:cTn id="41" dur="500"/>
                                        <p:tgtEl>
                                          <p:spTgt spid="296964">
                                            <p:txEl>
                                              <p:pRg st="8" end="8"/>
                                            </p:txEl>
                                          </p:spTgt>
                                        </p:tgtEl>
                                      </p:cBhvr>
                                    </p:animEffect>
                                  </p:childTnLst>
                                </p:cTn>
                              </p:par>
                              <p:par>
                                <p:cTn id="42" presetID="12" presetClass="entr" presetSubtype="1" fill="hold" grpId="0" nodeType="withEffect">
                                  <p:stCondLst>
                                    <p:cond delay="0"/>
                                  </p:stCondLst>
                                  <p:childTnLst>
                                    <p:set>
                                      <p:cBhvr>
                                        <p:cTn id="43" dur="1" fill="hold">
                                          <p:stCondLst>
                                            <p:cond delay="0"/>
                                          </p:stCondLst>
                                        </p:cTn>
                                        <p:tgtEl>
                                          <p:spTgt spid="296964">
                                            <p:txEl>
                                              <p:pRg st="9" end="9"/>
                                            </p:txEl>
                                          </p:spTgt>
                                        </p:tgtEl>
                                        <p:attrNameLst>
                                          <p:attrName>style.visibility</p:attrName>
                                        </p:attrNameLst>
                                      </p:cBhvr>
                                      <p:to>
                                        <p:strVal val="visible"/>
                                      </p:to>
                                    </p:set>
                                    <p:animEffect transition="in" filter="slide(fromTop)">
                                      <p:cBhvr>
                                        <p:cTn id="44" dur="500"/>
                                        <p:tgtEl>
                                          <p:spTgt spid="296964">
                                            <p:txEl>
                                              <p:pRg st="9" end="9"/>
                                            </p:txEl>
                                          </p:spTgt>
                                        </p:tgtEl>
                                      </p:cBhvr>
                                    </p:animEffect>
                                  </p:childTnLst>
                                </p:cTn>
                              </p:par>
                              <p:par>
                                <p:cTn id="45" presetID="12" presetClass="entr" presetSubtype="1" fill="hold" grpId="0" nodeType="withEffect">
                                  <p:stCondLst>
                                    <p:cond delay="0"/>
                                  </p:stCondLst>
                                  <p:childTnLst>
                                    <p:set>
                                      <p:cBhvr>
                                        <p:cTn id="46" dur="1" fill="hold">
                                          <p:stCondLst>
                                            <p:cond delay="0"/>
                                          </p:stCondLst>
                                        </p:cTn>
                                        <p:tgtEl>
                                          <p:spTgt spid="296964">
                                            <p:txEl>
                                              <p:pRg st="10" end="10"/>
                                            </p:txEl>
                                          </p:spTgt>
                                        </p:tgtEl>
                                        <p:attrNameLst>
                                          <p:attrName>style.visibility</p:attrName>
                                        </p:attrNameLst>
                                      </p:cBhvr>
                                      <p:to>
                                        <p:strVal val="visible"/>
                                      </p:to>
                                    </p:set>
                                    <p:animEffect transition="in" filter="slide(fromTop)">
                                      <p:cBhvr>
                                        <p:cTn id="47" dur="500"/>
                                        <p:tgtEl>
                                          <p:spTgt spid="296964">
                                            <p:txEl>
                                              <p:pRg st="10" end="1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2" presetClass="entr" presetSubtype="1" fill="hold" grpId="0" nodeType="clickEffect">
                                  <p:stCondLst>
                                    <p:cond delay="0"/>
                                  </p:stCondLst>
                                  <p:childTnLst>
                                    <p:set>
                                      <p:cBhvr>
                                        <p:cTn id="51" dur="1" fill="hold">
                                          <p:stCondLst>
                                            <p:cond delay="0"/>
                                          </p:stCondLst>
                                        </p:cTn>
                                        <p:tgtEl>
                                          <p:spTgt spid="296964">
                                            <p:txEl>
                                              <p:pRg st="12" end="12"/>
                                            </p:txEl>
                                          </p:spTgt>
                                        </p:tgtEl>
                                        <p:attrNameLst>
                                          <p:attrName>style.visibility</p:attrName>
                                        </p:attrNameLst>
                                      </p:cBhvr>
                                      <p:to>
                                        <p:strVal val="visible"/>
                                      </p:to>
                                    </p:set>
                                    <p:animEffect transition="in" filter="slide(fromTop)">
                                      <p:cBhvr>
                                        <p:cTn id="52" dur="500"/>
                                        <p:tgtEl>
                                          <p:spTgt spid="296964">
                                            <p:txEl>
                                              <p:pRg st="12" end="1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2" presetClass="entr" presetSubtype="1" fill="hold" grpId="0" nodeType="clickEffect">
                                  <p:stCondLst>
                                    <p:cond delay="0"/>
                                  </p:stCondLst>
                                  <p:childTnLst>
                                    <p:set>
                                      <p:cBhvr>
                                        <p:cTn id="56" dur="1" fill="hold">
                                          <p:stCondLst>
                                            <p:cond delay="0"/>
                                          </p:stCondLst>
                                        </p:cTn>
                                        <p:tgtEl>
                                          <p:spTgt spid="296964">
                                            <p:txEl>
                                              <p:pRg st="14" end="14"/>
                                            </p:txEl>
                                          </p:spTgt>
                                        </p:tgtEl>
                                        <p:attrNameLst>
                                          <p:attrName>style.visibility</p:attrName>
                                        </p:attrNameLst>
                                      </p:cBhvr>
                                      <p:to>
                                        <p:strVal val="visible"/>
                                      </p:to>
                                    </p:set>
                                    <p:animEffect transition="in" filter="slide(fromTop)">
                                      <p:cBhvr>
                                        <p:cTn id="57" dur="500"/>
                                        <p:tgtEl>
                                          <p:spTgt spid="296964">
                                            <p:txEl>
                                              <p:pRg st="14" end="14"/>
                                            </p:txEl>
                                          </p:spTgt>
                                        </p:tgtEl>
                                      </p:cBhvr>
                                    </p:animEffect>
                                  </p:childTnLst>
                                </p:cTn>
                              </p:par>
                              <p:par>
                                <p:cTn id="58" presetID="12" presetClass="entr" presetSubtype="1" fill="hold" grpId="0" nodeType="withEffect">
                                  <p:stCondLst>
                                    <p:cond delay="0"/>
                                  </p:stCondLst>
                                  <p:childTnLst>
                                    <p:set>
                                      <p:cBhvr>
                                        <p:cTn id="59" dur="1" fill="hold">
                                          <p:stCondLst>
                                            <p:cond delay="0"/>
                                          </p:stCondLst>
                                        </p:cTn>
                                        <p:tgtEl>
                                          <p:spTgt spid="296964">
                                            <p:txEl>
                                              <p:pRg st="15" end="15"/>
                                            </p:txEl>
                                          </p:spTgt>
                                        </p:tgtEl>
                                        <p:attrNameLst>
                                          <p:attrName>style.visibility</p:attrName>
                                        </p:attrNameLst>
                                      </p:cBhvr>
                                      <p:to>
                                        <p:strVal val="visible"/>
                                      </p:to>
                                    </p:set>
                                    <p:animEffect transition="in" filter="slide(fromTop)">
                                      <p:cBhvr>
                                        <p:cTn id="60" dur="500"/>
                                        <p:tgtEl>
                                          <p:spTgt spid="296964">
                                            <p:txEl>
                                              <p:pRg st="15" end="15"/>
                                            </p:txEl>
                                          </p:spTgt>
                                        </p:tgtEl>
                                      </p:cBhvr>
                                    </p:animEffect>
                                  </p:childTnLst>
                                </p:cTn>
                              </p:par>
                              <p:par>
                                <p:cTn id="61" presetID="12" presetClass="entr" presetSubtype="1" fill="hold" grpId="0" nodeType="withEffect">
                                  <p:stCondLst>
                                    <p:cond delay="0"/>
                                  </p:stCondLst>
                                  <p:childTnLst>
                                    <p:set>
                                      <p:cBhvr>
                                        <p:cTn id="62" dur="1" fill="hold">
                                          <p:stCondLst>
                                            <p:cond delay="0"/>
                                          </p:stCondLst>
                                        </p:cTn>
                                        <p:tgtEl>
                                          <p:spTgt spid="296964">
                                            <p:txEl>
                                              <p:pRg st="16" end="16"/>
                                            </p:txEl>
                                          </p:spTgt>
                                        </p:tgtEl>
                                        <p:attrNameLst>
                                          <p:attrName>style.visibility</p:attrName>
                                        </p:attrNameLst>
                                      </p:cBhvr>
                                      <p:to>
                                        <p:strVal val="visible"/>
                                      </p:to>
                                    </p:set>
                                    <p:animEffect transition="in" filter="slide(fromTop)">
                                      <p:cBhvr>
                                        <p:cTn id="63" dur="500"/>
                                        <p:tgtEl>
                                          <p:spTgt spid="296964">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62" grpId="0"/>
      <p:bldP spid="296964" grpId="0" build="p" autoUpdateAnimBg="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4" descr="auto0"/>
          <p:cNvPicPr>
            <a:picLocks noChangeAspect="1" noChangeArrowheads="1"/>
          </p:cNvPicPr>
          <p:nvPr/>
        </p:nvPicPr>
        <p:blipFill>
          <a:blip r:embed="rId3" cstate="print">
            <a:lum contrast="24000"/>
          </a:blip>
          <a:srcRect/>
          <a:stretch>
            <a:fillRect/>
          </a:stretch>
        </p:blipFill>
        <p:spPr bwMode="auto">
          <a:xfrm>
            <a:off x="5888039" y="2165350"/>
            <a:ext cx="3005137" cy="2343150"/>
          </a:xfrm>
          <a:prstGeom prst="rect">
            <a:avLst/>
          </a:prstGeom>
          <a:noFill/>
          <a:ln w="9525">
            <a:noFill/>
            <a:miter lim="800000"/>
            <a:headEnd/>
            <a:tailEnd/>
          </a:ln>
        </p:spPr>
      </p:pic>
      <p:sp>
        <p:nvSpPr>
          <p:cNvPr id="367618" name="Text Box 2"/>
          <p:cNvSpPr txBox="1">
            <a:spLocks noChangeArrowheads="1"/>
          </p:cNvSpPr>
          <p:nvPr/>
        </p:nvSpPr>
        <p:spPr bwMode="auto">
          <a:xfrm>
            <a:off x="707924" y="1546840"/>
            <a:ext cx="6403975" cy="4170372"/>
          </a:xfrm>
          <a:prstGeom prst="rect">
            <a:avLst/>
          </a:prstGeom>
          <a:noFill/>
          <a:ln w="9525">
            <a:noFill/>
            <a:miter lim="800000"/>
            <a:headEnd/>
            <a:tailEnd/>
          </a:ln>
        </p:spPr>
        <p:txBody>
          <a:bodyPr>
            <a:spAutoFit/>
          </a:bodyPr>
          <a:lstStyle/>
          <a:p>
            <a:pPr eaLnBrk="0" hangingPunct="0">
              <a:spcBef>
                <a:spcPts val="300"/>
              </a:spcBef>
            </a:pPr>
            <a:r>
              <a:rPr lang="en-US" sz="2000" b="1" dirty="0">
                <a:latin typeface="Calibri" pitchFamily="34" charset="0"/>
              </a:rPr>
              <a:t>WHAT: </a:t>
            </a:r>
          </a:p>
          <a:p>
            <a:pPr eaLnBrk="0" hangingPunct="0">
              <a:spcBef>
                <a:spcPts val="300"/>
              </a:spcBef>
            </a:pPr>
            <a:r>
              <a:rPr lang="en-US" sz="2000" dirty="0">
                <a:latin typeface="Calibri" pitchFamily="34" charset="0"/>
              </a:rPr>
              <a:t>Tool to facilitate prioritizing issues &amp; concerns</a:t>
            </a:r>
          </a:p>
          <a:p>
            <a:pPr eaLnBrk="0" hangingPunct="0">
              <a:spcBef>
                <a:spcPts val="300"/>
              </a:spcBef>
            </a:pPr>
            <a:endParaRPr lang="en-US" sz="2000" b="1" dirty="0">
              <a:latin typeface="Calibri" pitchFamily="34" charset="0"/>
            </a:endParaRPr>
          </a:p>
          <a:p>
            <a:pPr eaLnBrk="0" hangingPunct="0">
              <a:spcBef>
                <a:spcPts val="300"/>
              </a:spcBef>
            </a:pPr>
            <a:r>
              <a:rPr lang="en-US" sz="2000" b="1" dirty="0">
                <a:latin typeface="Calibri" pitchFamily="34" charset="0"/>
              </a:rPr>
              <a:t>WHY: </a:t>
            </a:r>
          </a:p>
          <a:p>
            <a:pPr eaLnBrk="0" hangingPunct="0">
              <a:spcBef>
                <a:spcPts val="300"/>
              </a:spcBef>
            </a:pPr>
            <a:r>
              <a:rPr lang="en-US" sz="2000" dirty="0">
                <a:latin typeface="Calibri" pitchFamily="34" charset="0"/>
              </a:rPr>
              <a:t>Problems, risks, solutions concerns might </a:t>
            </a:r>
          </a:p>
          <a:p>
            <a:pPr eaLnBrk="0" hangingPunct="0">
              <a:spcBef>
                <a:spcPts val="300"/>
              </a:spcBef>
            </a:pPr>
            <a:r>
              <a:rPr lang="en-US" sz="2000" dirty="0">
                <a:latin typeface="Calibri" pitchFamily="34" charset="0"/>
              </a:rPr>
              <a:t>not be common for the entire community. </a:t>
            </a:r>
          </a:p>
          <a:p>
            <a:pPr eaLnBrk="0" hangingPunct="0">
              <a:spcBef>
                <a:spcPts val="300"/>
              </a:spcBef>
            </a:pPr>
            <a:r>
              <a:rPr lang="en-US" sz="2000" dirty="0">
                <a:latin typeface="Calibri" pitchFamily="34" charset="0"/>
              </a:rPr>
              <a:t>Perceptions differ according to class, </a:t>
            </a:r>
          </a:p>
          <a:p>
            <a:pPr eaLnBrk="0" hangingPunct="0">
              <a:spcBef>
                <a:spcPts val="300"/>
              </a:spcBef>
            </a:pPr>
            <a:r>
              <a:rPr lang="en-US" sz="2000" dirty="0">
                <a:latin typeface="Calibri" pitchFamily="34" charset="0"/>
              </a:rPr>
              <a:t>gender religion, ethnicity, etc.</a:t>
            </a:r>
          </a:p>
          <a:p>
            <a:pPr eaLnBrk="0" hangingPunct="0">
              <a:spcBef>
                <a:spcPts val="300"/>
              </a:spcBef>
            </a:pPr>
            <a:endParaRPr lang="en-US" sz="2000" b="1" dirty="0">
              <a:latin typeface="Calibri" pitchFamily="34" charset="0"/>
            </a:endParaRPr>
          </a:p>
          <a:p>
            <a:pPr eaLnBrk="0" hangingPunct="0">
              <a:spcBef>
                <a:spcPts val="300"/>
              </a:spcBef>
            </a:pPr>
            <a:r>
              <a:rPr lang="en-US" sz="2000" b="1" dirty="0">
                <a:latin typeface="Calibri" pitchFamily="34" charset="0"/>
              </a:rPr>
              <a:t>WHO: </a:t>
            </a:r>
          </a:p>
          <a:p>
            <a:pPr eaLnBrk="0" hangingPunct="0">
              <a:spcBef>
                <a:spcPts val="300"/>
              </a:spcBef>
            </a:pPr>
            <a:r>
              <a:rPr lang="en-US" sz="2000" dirty="0">
                <a:latin typeface="Calibri" pitchFamily="34" charset="0"/>
              </a:rPr>
              <a:t>Team facilitates community meeting (ranking can be done in sub-groups)</a:t>
            </a:r>
          </a:p>
        </p:txBody>
      </p:sp>
      <p:sp>
        <p:nvSpPr>
          <p:cNvPr id="25604" name="Text Box 3"/>
          <p:cNvSpPr txBox="1">
            <a:spLocks noChangeArrowheads="1"/>
          </p:cNvSpPr>
          <p:nvPr/>
        </p:nvSpPr>
        <p:spPr bwMode="auto">
          <a:xfrm>
            <a:off x="680884" y="597311"/>
            <a:ext cx="7929716" cy="646331"/>
          </a:xfrm>
          <a:prstGeom prst="rect">
            <a:avLst/>
          </a:prstGeom>
          <a:noFill/>
          <a:ln w="9525">
            <a:noFill/>
            <a:miter lim="800000"/>
            <a:headEnd/>
            <a:tailEnd/>
          </a:ln>
        </p:spPr>
        <p:txBody>
          <a:bodyPr wrap="square">
            <a:spAutoFit/>
          </a:bodyPr>
          <a:lstStyle/>
          <a:p>
            <a:pPr algn="ctr" eaLnBrk="0" hangingPunct="0"/>
            <a:r>
              <a:rPr lang="en-US" sz="3600" b="1" dirty="0">
                <a:solidFill>
                  <a:srgbClr val="C00000"/>
                </a:solidFill>
                <a:latin typeface="Calibri" pitchFamily="34" charset="0"/>
              </a:rPr>
              <a:t>Ranking</a:t>
            </a:r>
          </a:p>
        </p:txBody>
      </p:sp>
      <p:sp>
        <p:nvSpPr>
          <p:cNvPr id="25605" name="Slide Number Placeholder 4"/>
          <p:cNvSpPr>
            <a:spLocks noGrp="1"/>
          </p:cNvSpPr>
          <p:nvPr>
            <p:ph type="sldNum" sz="quarter" idx="12"/>
          </p:nvPr>
        </p:nvSpPr>
        <p:spPr bwMode="auto">
          <a:noFill/>
          <a:ln>
            <a:miter lim="800000"/>
            <a:headEnd/>
            <a:tailEnd/>
          </a:ln>
        </p:spPr>
        <p:txBody>
          <a:bodyPr/>
          <a:lstStyle/>
          <a:p>
            <a:fld id="{37E39BB4-5E69-4F7C-A8BB-6223FF997C51}" type="slidenum">
              <a:rPr lang="en-US" smtClean="0">
                <a:latin typeface="Calibri" pitchFamily="34" charset="0"/>
              </a:rPr>
              <a:pPr/>
              <a:t>58</a:t>
            </a:fld>
            <a:endParaRPr lang="th-TH" smtClean="0">
              <a:latin typeface="Calibri" pitchFamily="34" charset="0"/>
            </a:endParaRPr>
          </a:p>
        </p:txBody>
      </p:sp>
    </p:spTree>
    <p:extLst>
      <p:ext uri="{BB962C8B-B14F-4D97-AF65-F5344CB8AC3E}">
        <p14:creationId xmlns:p14="http://schemas.microsoft.com/office/powerpoint/2010/main" val="692711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367618">
                                            <p:txEl>
                                              <p:pRg st="0" end="0"/>
                                            </p:txEl>
                                          </p:spTgt>
                                        </p:tgtEl>
                                        <p:attrNameLst>
                                          <p:attrName>style.visibility</p:attrName>
                                        </p:attrNameLst>
                                      </p:cBhvr>
                                      <p:to>
                                        <p:strVal val="visible"/>
                                      </p:to>
                                    </p:set>
                                    <p:animEffect transition="in" filter="slide(fromTop)">
                                      <p:cBhvr>
                                        <p:cTn id="7" dur="500"/>
                                        <p:tgtEl>
                                          <p:spTgt spid="367618">
                                            <p:txEl>
                                              <p:pRg st="0" end="0"/>
                                            </p:txEl>
                                          </p:spTgt>
                                        </p:tgtEl>
                                      </p:cBhvr>
                                    </p:animEffect>
                                  </p:childTnLst>
                                </p:cTn>
                              </p:par>
                              <p:par>
                                <p:cTn id="8" presetID="12" presetClass="entr" presetSubtype="1" fill="hold" grpId="0" nodeType="withEffect">
                                  <p:stCondLst>
                                    <p:cond delay="0"/>
                                  </p:stCondLst>
                                  <p:childTnLst>
                                    <p:set>
                                      <p:cBhvr>
                                        <p:cTn id="9" dur="1" fill="hold">
                                          <p:stCondLst>
                                            <p:cond delay="0"/>
                                          </p:stCondLst>
                                        </p:cTn>
                                        <p:tgtEl>
                                          <p:spTgt spid="367618">
                                            <p:txEl>
                                              <p:pRg st="1" end="1"/>
                                            </p:txEl>
                                          </p:spTgt>
                                        </p:tgtEl>
                                        <p:attrNameLst>
                                          <p:attrName>style.visibility</p:attrName>
                                        </p:attrNameLst>
                                      </p:cBhvr>
                                      <p:to>
                                        <p:strVal val="visible"/>
                                      </p:to>
                                    </p:set>
                                    <p:animEffect transition="in" filter="slide(fromTop)">
                                      <p:cBhvr>
                                        <p:cTn id="10" dur="500"/>
                                        <p:tgtEl>
                                          <p:spTgt spid="367618">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1" fill="hold" grpId="0" nodeType="clickEffect">
                                  <p:stCondLst>
                                    <p:cond delay="0"/>
                                  </p:stCondLst>
                                  <p:childTnLst>
                                    <p:set>
                                      <p:cBhvr>
                                        <p:cTn id="14" dur="1" fill="hold">
                                          <p:stCondLst>
                                            <p:cond delay="0"/>
                                          </p:stCondLst>
                                        </p:cTn>
                                        <p:tgtEl>
                                          <p:spTgt spid="367618">
                                            <p:txEl>
                                              <p:pRg st="3" end="3"/>
                                            </p:txEl>
                                          </p:spTgt>
                                        </p:tgtEl>
                                        <p:attrNameLst>
                                          <p:attrName>style.visibility</p:attrName>
                                        </p:attrNameLst>
                                      </p:cBhvr>
                                      <p:to>
                                        <p:strVal val="visible"/>
                                      </p:to>
                                    </p:set>
                                    <p:animEffect transition="in" filter="slide(fromTop)">
                                      <p:cBhvr>
                                        <p:cTn id="15" dur="500"/>
                                        <p:tgtEl>
                                          <p:spTgt spid="367618">
                                            <p:txEl>
                                              <p:pRg st="3" end="3"/>
                                            </p:txEl>
                                          </p:spTgt>
                                        </p:tgtEl>
                                      </p:cBhvr>
                                    </p:animEffect>
                                  </p:childTnLst>
                                </p:cTn>
                              </p:par>
                              <p:par>
                                <p:cTn id="16" presetID="12" presetClass="entr" presetSubtype="1" fill="hold" grpId="0" nodeType="withEffect">
                                  <p:stCondLst>
                                    <p:cond delay="0"/>
                                  </p:stCondLst>
                                  <p:childTnLst>
                                    <p:set>
                                      <p:cBhvr>
                                        <p:cTn id="17" dur="1" fill="hold">
                                          <p:stCondLst>
                                            <p:cond delay="0"/>
                                          </p:stCondLst>
                                        </p:cTn>
                                        <p:tgtEl>
                                          <p:spTgt spid="367618">
                                            <p:txEl>
                                              <p:pRg st="4" end="4"/>
                                            </p:txEl>
                                          </p:spTgt>
                                        </p:tgtEl>
                                        <p:attrNameLst>
                                          <p:attrName>style.visibility</p:attrName>
                                        </p:attrNameLst>
                                      </p:cBhvr>
                                      <p:to>
                                        <p:strVal val="visible"/>
                                      </p:to>
                                    </p:set>
                                    <p:animEffect transition="in" filter="slide(fromTop)">
                                      <p:cBhvr>
                                        <p:cTn id="18" dur="500"/>
                                        <p:tgtEl>
                                          <p:spTgt spid="367618">
                                            <p:txEl>
                                              <p:pRg st="4" end="4"/>
                                            </p:txEl>
                                          </p:spTgt>
                                        </p:tgtEl>
                                      </p:cBhvr>
                                    </p:animEffect>
                                  </p:childTnLst>
                                </p:cTn>
                              </p:par>
                              <p:par>
                                <p:cTn id="19" presetID="12" presetClass="entr" presetSubtype="1" fill="hold" grpId="0" nodeType="withEffect">
                                  <p:stCondLst>
                                    <p:cond delay="0"/>
                                  </p:stCondLst>
                                  <p:childTnLst>
                                    <p:set>
                                      <p:cBhvr>
                                        <p:cTn id="20" dur="1" fill="hold">
                                          <p:stCondLst>
                                            <p:cond delay="0"/>
                                          </p:stCondLst>
                                        </p:cTn>
                                        <p:tgtEl>
                                          <p:spTgt spid="367618">
                                            <p:txEl>
                                              <p:pRg st="5" end="5"/>
                                            </p:txEl>
                                          </p:spTgt>
                                        </p:tgtEl>
                                        <p:attrNameLst>
                                          <p:attrName>style.visibility</p:attrName>
                                        </p:attrNameLst>
                                      </p:cBhvr>
                                      <p:to>
                                        <p:strVal val="visible"/>
                                      </p:to>
                                    </p:set>
                                    <p:animEffect transition="in" filter="slide(fromTop)">
                                      <p:cBhvr>
                                        <p:cTn id="21" dur="500"/>
                                        <p:tgtEl>
                                          <p:spTgt spid="367618">
                                            <p:txEl>
                                              <p:pRg st="5" end="5"/>
                                            </p:txEl>
                                          </p:spTgt>
                                        </p:tgtEl>
                                      </p:cBhvr>
                                    </p:animEffect>
                                  </p:childTnLst>
                                </p:cTn>
                              </p:par>
                              <p:par>
                                <p:cTn id="22" presetID="12" presetClass="entr" presetSubtype="1" fill="hold" grpId="0" nodeType="withEffect">
                                  <p:stCondLst>
                                    <p:cond delay="0"/>
                                  </p:stCondLst>
                                  <p:childTnLst>
                                    <p:set>
                                      <p:cBhvr>
                                        <p:cTn id="23" dur="1" fill="hold">
                                          <p:stCondLst>
                                            <p:cond delay="0"/>
                                          </p:stCondLst>
                                        </p:cTn>
                                        <p:tgtEl>
                                          <p:spTgt spid="367618">
                                            <p:txEl>
                                              <p:pRg st="6" end="6"/>
                                            </p:txEl>
                                          </p:spTgt>
                                        </p:tgtEl>
                                        <p:attrNameLst>
                                          <p:attrName>style.visibility</p:attrName>
                                        </p:attrNameLst>
                                      </p:cBhvr>
                                      <p:to>
                                        <p:strVal val="visible"/>
                                      </p:to>
                                    </p:set>
                                    <p:animEffect transition="in" filter="slide(fromTop)">
                                      <p:cBhvr>
                                        <p:cTn id="24" dur="500"/>
                                        <p:tgtEl>
                                          <p:spTgt spid="367618">
                                            <p:txEl>
                                              <p:pRg st="6" end="6"/>
                                            </p:txEl>
                                          </p:spTgt>
                                        </p:tgtEl>
                                      </p:cBhvr>
                                    </p:animEffect>
                                  </p:childTnLst>
                                </p:cTn>
                              </p:par>
                              <p:par>
                                <p:cTn id="25" presetID="12" presetClass="entr" presetSubtype="1" fill="hold" grpId="0" nodeType="withEffect">
                                  <p:stCondLst>
                                    <p:cond delay="0"/>
                                  </p:stCondLst>
                                  <p:childTnLst>
                                    <p:set>
                                      <p:cBhvr>
                                        <p:cTn id="26" dur="1" fill="hold">
                                          <p:stCondLst>
                                            <p:cond delay="0"/>
                                          </p:stCondLst>
                                        </p:cTn>
                                        <p:tgtEl>
                                          <p:spTgt spid="367618">
                                            <p:txEl>
                                              <p:pRg st="7" end="7"/>
                                            </p:txEl>
                                          </p:spTgt>
                                        </p:tgtEl>
                                        <p:attrNameLst>
                                          <p:attrName>style.visibility</p:attrName>
                                        </p:attrNameLst>
                                      </p:cBhvr>
                                      <p:to>
                                        <p:strVal val="visible"/>
                                      </p:to>
                                    </p:set>
                                    <p:animEffect transition="in" filter="slide(fromTop)">
                                      <p:cBhvr>
                                        <p:cTn id="27" dur="500"/>
                                        <p:tgtEl>
                                          <p:spTgt spid="367618">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1" fill="hold" grpId="0" nodeType="clickEffect">
                                  <p:stCondLst>
                                    <p:cond delay="0"/>
                                  </p:stCondLst>
                                  <p:childTnLst>
                                    <p:set>
                                      <p:cBhvr>
                                        <p:cTn id="31" dur="1" fill="hold">
                                          <p:stCondLst>
                                            <p:cond delay="0"/>
                                          </p:stCondLst>
                                        </p:cTn>
                                        <p:tgtEl>
                                          <p:spTgt spid="367618">
                                            <p:txEl>
                                              <p:pRg st="9" end="9"/>
                                            </p:txEl>
                                          </p:spTgt>
                                        </p:tgtEl>
                                        <p:attrNameLst>
                                          <p:attrName>style.visibility</p:attrName>
                                        </p:attrNameLst>
                                      </p:cBhvr>
                                      <p:to>
                                        <p:strVal val="visible"/>
                                      </p:to>
                                    </p:set>
                                    <p:animEffect transition="in" filter="slide(fromTop)">
                                      <p:cBhvr>
                                        <p:cTn id="32" dur="500"/>
                                        <p:tgtEl>
                                          <p:spTgt spid="367618">
                                            <p:txEl>
                                              <p:pRg st="9" end="9"/>
                                            </p:txEl>
                                          </p:spTgt>
                                        </p:tgtEl>
                                      </p:cBhvr>
                                    </p:animEffect>
                                  </p:childTnLst>
                                </p:cTn>
                              </p:par>
                              <p:par>
                                <p:cTn id="33" presetID="12" presetClass="entr" presetSubtype="1" fill="hold" grpId="0" nodeType="withEffect">
                                  <p:stCondLst>
                                    <p:cond delay="0"/>
                                  </p:stCondLst>
                                  <p:childTnLst>
                                    <p:set>
                                      <p:cBhvr>
                                        <p:cTn id="34" dur="1" fill="hold">
                                          <p:stCondLst>
                                            <p:cond delay="0"/>
                                          </p:stCondLst>
                                        </p:cTn>
                                        <p:tgtEl>
                                          <p:spTgt spid="367618">
                                            <p:txEl>
                                              <p:pRg st="10" end="10"/>
                                            </p:txEl>
                                          </p:spTgt>
                                        </p:tgtEl>
                                        <p:attrNameLst>
                                          <p:attrName>style.visibility</p:attrName>
                                        </p:attrNameLst>
                                      </p:cBhvr>
                                      <p:to>
                                        <p:strVal val="visible"/>
                                      </p:to>
                                    </p:set>
                                    <p:animEffect transition="in" filter="slide(fromTop)">
                                      <p:cBhvr>
                                        <p:cTn id="35" dur="500"/>
                                        <p:tgtEl>
                                          <p:spTgt spid="367618">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7618" grpId="0" build="p" autoUpdateAnimBg="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400" b="1" dirty="0" smtClean="0"/>
              <a:t>HOW:</a:t>
            </a:r>
          </a:p>
          <a:p>
            <a:pPr lvl="1"/>
            <a:r>
              <a:rPr lang="en-US" sz="2000" dirty="0" smtClean="0">
                <a:latin typeface="Calibri" pitchFamily="34" charset="0"/>
              </a:rPr>
              <a:t>Criteria or characteristics for comparing items are listed by the community members</a:t>
            </a:r>
          </a:p>
          <a:p>
            <a:pPr lvl="1"/>
            <a:r>
              <a:rPr lang="en-US" sz="2000" dirty="0" smtClean="0">
                <a:latin typeface="Calibri" pitchFamily="34" charset="0"/>
              </a:rPr>
              <a:t>Criteria used are put on one side of the matrix or table (y-axis)</a:t>
            </a:r>
          </a:p>
          <a:p>
            <a:pPr lvl="1"/>
            <a:r>
              <a:rPr lang="en-US" sz="2000" dirty="0" smtClean="0">
                <a:latin typeface="Calibri" pitchFamily="34" charset="0"/>
              </a:rPr>
              <a:t>Items being compared are put on the x-axis</a:t>
            </a:r>
          </a:p>
          <a:p>
            <a:pPr lvl="1"/>
            <a:r>
              <a:rPr lang="en-US" sz="2000" dirty="0" smtClean="0">
                <a:latin typeface="Calibri" pitchFamily="34" charset="0"/>
              </a:rPr>
              <a:t>Points are given by putting stones, seeds, etc.</a:t>
            </a:r>
            <a:endParaRPr lang="en-US" sz="2000" dirty="0">
              <a:latin typeface="Calibri" pitchFamily="34" charset="0"/>
            </a:endParaRPr>
          </a:p>
        </p:txBody>
      </p:sp>
      <p:sp>
        <p:nvSpPr>
          <p:cNvPr id="4" name="Text Box 3"/>
          <p:cNvSpPr txBox="1">
            <a:spLocks noChangeArrowheads="1"/>
          </p:cNvSpPr>
          <p:nvPr/>
        </p:nvSpPr>
        <p:spPr bwMode="auto">
          <a:xfrm>
            <a:off x="680884" y="597311"/>
            <a:ext cx="7929716" cy="646331"/>
          </a:xfrm>
          <a:prstGeom prst="rect">
            <a:avLst/>
          </a:prstGeom>
          <a:noFill/>
          <a:ln w="9525">
            <a:noFill/>
            <a:miter lim="800000"/>
            <a:headEnd/>
            <a:tailEnd/>
          </a:ln>
        </p:spPr>
        <p:txBody>
          <a:bodyPr wrap="square">
            <a:spAutoFit/>
          </a:bodyPr>
          <a:lstStyle/>
          <a:p>
            <a:pPr algn="ctr" eaLnBrk="0" hangingPunct="0"/>
            <a:r>
              <a:rPr lang="en-US" sz="3600" b="1" dirty="0">
                <a:solidFill>
                  <a:srgbClr val="C00000"/>
                </a:solidFill>
                <a:latin typeface="Calibri" pitchFamily="34" charset="0"/>
              </a:rPr>
              <a:t>Ranking</a:t>
            </a:r>
          </a:p>
        </p:txBody>
      </p:sp>
    </p:spTree>
    <p:extLst>
      <p:ext uri="{BB962C8B-B14F-4D97-AF65-F5344CB8AC3E}">
        <p14:creationId xmlns:p14="http://schemas.microsoft.com/office/powerpoint/2010/main" val="41435277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Keep in Mind…</a:t>
            </a:r>
            <a:endParaRPr lang="en-US" dirty="0"/>
          </a:p>
        </p:txBody>
      </p:sp>
      <p:sp>
        <p:nvSpPr>
          <p:cNvPr id="3" name="Content Placeholder 2"/>
          <p:cNvSpPr>
            <a:spLocks noGrp="1"/>
          </p:cNvSpPr>
          <p:nvPr>
            <p:ph idx="1"/>
          </p:nvPr>
        </p:nvSpPr>
        <p:spPr>
          <a:xfrm>
            <a:off x="914400" y="1752600"/>
            <a:ext cx="7696200" cy="1676400"/>
          </a:xfrm>
        </p:spPr>
        <p:txBody>
          <a:bodyPr>
            <a:noAutofit/>
          </a:bodyPr>
          <a:lstStyle/>
          <a:p>
            <a:pPr marL="0" indent="0">
              <a:buNone/>
            </a:pPr>
            <a:r>
              <a:rPr lang="en-US" sz="2000" dirty="0" smtClean="0"/>
              <a:t>During the program socialization briefing meetings and orientation sessions, it is imperative to emphasize on the positive aspects of CBDRR process, focusing on both economic advantage: pro-activeness can help reduce rehabilitation and recovery costs, and life-saving properties, to gain buy-in and contribution especially of the authorities.</a:t>
            </a:r>
          </a:p>
          <a:p>
            <a:endParaRPr lang="en-US" sz="2000" dirty="0"/>
          </a:p>
        </p:txBody>
      </p:sp>
      <p:sp>
        <p:nvSpPr>
          <p:cNvPr id="4" name="Slide Number Placeholder 3"/>
          <p:cNvSpPr>
            <a:spLocks noGrp="1"/>
          </p:cNvSpPr>
          <p:nvPr>
            <p:ph type="sldNum" sz="quarter" idx="12"/>
          </p:nvPr>
        </p:nvSpPr>
        <p:spPr/>
        <p:txBody>
          <a:bodyPr/>
          <a:lstStyle/>
          <a:p>
            <a:fld id="{91349AB7-A4BE-486C-8D6C-30FB92447F88}" type="slidenum">
              <a:rPr lang="en-US" smtClean="0"/>
              <a:pPr/>
              <a:t>6</a:t>
            </a:fld>
            <a:endParaRPr lang="en-US"/>
          </a:p>
        </p:txBody>
      </p:sp>
      <p:pic>
        <p:nvPicPr>
          <p:cNvPr id="5" name="Picture 4"/>
          <p:cNvPicPr>
            <a:picLocks noChangeAspect="1"/>
          </p:cNvPicPr>
          <p:nvPr/>
        </p:nvPicPr>
        <p:blipFill>
          <a:blip r:embed="rId2" cstate="print"/>
          <a:stretch>
            <a:fillRect/>
          </a:stretch>
        </p:blipFill>
        <p:spPr>
          <a:xfrm>
            <a:off x="228600" y="2133600"/>
            <a:ext cx="640080" cy="640080"/>
          </a:xfrm>
          <a:prstGeom prst="rect">
            <a:avLst/>
          </a:prstGeom>
        </p:spPr>
      </p:pic>
      <p:pic>
        <p:nvPicPr>
          <p:cNvPr id="6" name="Picture 5"/>
          <p:cNvPicPr>
            <a:picLocks noChangeAspect="1"/>
          </p:cNvPicPr>
          <p:nvPr/>
        </p:nvPicPr>
        <p:blipFill>
          <a:blip r:embed="rId3" cstate="print"/>
          <a:stretch>
            <a:fillRect/>
          </a:stretch>
        </p:blipFill>
        <p:spPr>
          <a:xfrm>
            <a:off x="228600" y="4419600"/>
            <a:ext cx="640080" cy="640080"/>
          </a:xfrm>
          <a:prstGeom prst="rect">
            <a:avLst/>
          </a:prstGeom>
        </p:spPr>
      </p:pic>
      <p:sp>
        <p:nvSpPr>
          <p:cNvPr id="7" name="Rectangle 6"/>
          <p:cNvSpPr/>
          <p:nvPr/>
        </p:nvSpPr>
        <p:spPr>
          <a:xfrm>
            <a:off x="990600" y="4038600"/>
            <a:ext cx="7620000" cy="1938992"/>
          </a:xfrm>
          <a:prstGeom prst="rect">
            <a:avLst/>
          </a:prstGeom>
        </p:spPr>
        <p:txBody>
          <a:bodyPr wrap="square">
            <a:spAutoFit/>
          </a:bodyPr>
          <a:lstStyle/>
          <a:p>
            <a:r>
              <a:rPr lang="en-US" sz="2000" dirty="0" smtClean="0">
                <a:latin typeface="Calibri" pitchFamily="34" charset="0"/>
              </a:rPr>
              <a:t>There is always the possibility that some delays might occur during the selection and socialization processes triggered by government red tape and bureaucratic procedures such as hold-up in issuing of official letters or postponement of program activities because of the unavailability of government officials. A potential solution is to keep the number of official meetings at a minimum.</a:t>
            </a:r>
            <a:endParaRPr lang="en-US" sz="2000" dirty="0">
              <a:latin typeface="Calibri" pitchFamily="34" charset="0"/>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838200" y="76200"/>
            <a:ext cx="8305800" cy="5875378"/>
            <a:chOff x="762000" y="533400"/>
            <a:chExt cx="8305800" cy="5875378"/>
          </a:xfrm>
        </p:grpSpPr>
        <p:pic>
          <p:nvPicPr>
            <p:cNvPr id="26626" name="Picture 2" descr="J:\LANGOCA_Activity_Oct 09\XH District BLS Result_2nd 6 villages\Pics_flipchart\DSC02674.JPG"/>
            <p:cNvPicPr>
              <a:picLocks noChangeAspect="1" noChangeArrowheads="1"/>
            </p:cNvPicPr>
            <p:nvPr/>
          </p:nvPicPr>
          <p:blipFill>
            <a:blip r:embed="rId3" cstate="print">
              <a:lum bright="10000" contrast="30000"/>
            </a:blip>
            <a:srcRect l="1189" t="2319" r="2554" b="13631"/>
            <a:stretch>
              <a:fillRect/>
            </a:stretch>
          </p:blipFill>
          <p:spPr bwMode="auto">
            <a:xfrm>
              <a:off x="762000" y="533400"/>
              <a:ext cx="7832725" cy="5875378"/>
            </a:xfrm>
            <a:prstGeom prst="rect">
              <a:avLst/>
            </a:prstGeom>
            <a:noFill/>
            <a:ln w="9525">
              <a:noFill/>
              <a:miter lim="800000"/>
              <a:headEnd/>
              <a:tailEnd/>
            </a:ln>
          </p:spPr>
        </p:pic>
        <p:sp>
          <p:nvSpPr>
            <p:cNvPr id="2" name="TextBox 1"/>
            <p:cNvSpPr txBox="1"/>
            <p:nvPr/>
          </p:nvSpPr>
          <p:spPr>
            <a:xfrm>
              <a:off x="3429000" y="1078468"/>
              <a:ext cx="2819400" cy="338554"/>
            </a:xfrm>
            <a:prstGeom prst="rect">
              <a:avLst/>
            </a:prstGeom>
            <a:noFill/>
          </p:spPr>
          <p:txBody>
            <a:bodyPr wrap="square" rtlCol="0">
              <a:spAutoFit/>
            </a:bodyPr>
            <a:lstStyle/>
            <a:p>
              <a:pPr algn="ctr"/>
              <a:r>
                <a:rPr lang="en-US" sz="1600" b="1" dirty="0" smtClean="0">
                  <a:latin typeface="Calibri" pitchFamily="34" charset="0"/>
                </a:rPr>
                <a:t>Table of Ranking Disasters</a:t>
              </a:r>
              <a:endParaRPr lang="en-US" sz="1600" b="1" dirty="0">
                <a:latin typeface="Calibri" pitchFamily="34" charset="0"/>
              </a:endParaRPr>
            </a:p>
          </p:txBody>
        </p:sp>
        <p:sp>
          <p:nvSpPr>
            <p:cNvPr id="5" name="TextBox 4"/>
            <p:cNvSpPr txBox="1"/>
            <p:nvPr/>
          </p:nvSpPr>
          <p:spPr>
            <a:xfrm>
              <a:off x="6248400" y="1464860"/>
              <a:ext cx="2819400" cy="338554"/>
            </a:xfrm>
            <a:prstGeom prst="rect">
              <a:avLst/>
            </a:prstGeom>
            <a:noFill/>
          </p:spPr>
          <p:txBody>
            <a:bodyPr wrap="square" rtlCol="0">
              <a:spAutoFit/>
            </a:bodyPr>
            <a:lstStyle/>
            <a:p>
              <a:pPr algn="ctr"/>
              <a:r>
                <a:rPr lang="en-US" sz="1600" b="1" dirty="0" smtClean="0">
                  <a:latin typeface="Calibri" pitchFamily="34" charset="0"/>
                </a:rPr>
                <a:t>Group members: 88</a:t>
              </a:r>
              <a:endParaRPr lang="en-US" sz="1600" b="1" dirty="0">
                <a:latin typeface="Calibri" pitchFamily="34" charset="0"/>
              </a:endParaRPr>
            </a:p>
          </p:txBody>
        </p:sp>
        <p:sp>
          <p:nvSpPr>
            <p:cNvPr id="7" name="TextBox 6"/>
            <p:cNvSpPr txBox="1"/>
            <p:nvPr/>
          </p:nvSpPr>
          <p:spPr>
            <a:xfrm>
              <a:off x="2133600" y="2069068"/>
              <a:ext cx="1257300" cy="338554"/>
            </a:xfrm>
            <a:prstGeom prst="rect">
              <a:avLst/>
            </a:prstGeom>
            <a:noFill/>
          </p:spPr>
          <p:txBody>
            <a:bodyPr wrap="square" rtlCol="0">
              <a:spAutoFit/>
            </a:bodyPr>
            <a:lstStyle/>
            <a:p>
              <a:pPr algn="ctr"/>
              <a:r>
                <a:rPr lang="en-US" sz="1600" b="1" dirty="0" smtClean="0">
                  <a:solidFill>
                    <a:srgbClr val="FF0000"/>
                  </a:solidFill>
                  <a:latin typeface="Calibri" pitchFamily="34" charset="0"/>
                </a:rPr>
                <a:t>Dead/Loss</a:t>
              </a:r>
              <a:endParaRPr lang="en-US" sz="1600" b="1" dirty="0">
                <a:solidFill>
                  <a:srgbClr val="FF0000"/>
                </a:solidFill>
                <a:latin typeface="Calibri" pitchFamily="34" charset="0"/>
              </a:endParaRPr>
            </a:p>
          </p:txBody>
        </p:sp>
        <p:sp>
          <p:nvSpPr>
            <p:cNvPr id="8" name="TextBox 7"/>
            <p:cNvSpPr txBox="1"/>
            <p:nvPr/>
          </p:nvSpPr>
          <p:spPr>
            <a:xfrm>
              <a:off x="3086100" y="2069068"/>
              <a:ext cx="1257300" cy="338554"/>
            </a:xfrm>
            <a:prstGeom prst="rect">
              <a:avLst/>
            </a:prstGeom>
            <a:noFill/>
          </p:spPr>
          <p:txBody>
            <a:bodyPr wrap="square" rtlCol="0">
              <a:spAutoFit/>
            </a:bodyPr>
            <a:lstStyle/>
            <a:p>
              <a:pPr algn="ctr"/>
              <a:r>
                <a:rPr lang="en-US" sz="1600" b="1" dirty="0" smtClean="0">
                  <a:solidFill>
                    <a:srgbClr val="FF0000"/>
                  </a:solidFill>
                  <a:latin typeface="Calibri" pitchFamily="34" charset="0"/>
                </a:rPr>
                <a:t>Injured</a:t>
              </a:r>
              <a:endParaRPr lang="en-US" sz="1600" b="1" dirty="0">
                <a:solidFill>
                  <a:srgbClr val="FF0000"/>
                </a:solidFill>
                <a:latin typeface="Calibri" pitchFamily="34" charset="0"/>
              </a:endParaRPr>
            </a:p>
          </p:txBody>
        </p:sp>
        <p:sp>
          <p:nvSpPr>
            <p:cNvPr id="9" name="TextBox 8"/>
            <p:cNvSpPr txBox="1"/>
            <p:nvPr/>
          </p:nvSpPr>
          <p:spPr>
            <a:xfrm>
              <a:off x="4049712" y="1828800"/>
              <a:ext cx="1257300" cy="584775"/>
            </a:xfrm>
            <a:prstGeom prst="rect">
              <a:avLst/>
            </a:prstGeom>
            <a:noFill/>
          </p:spPr>
          <p:txBody>
            <a:bodyPr wrap="square" rtlCol="0">
              <a:spAutoFit/>
            </a:bodyPr>
            <a:lstStyle/>
            <a:p>
              <a:pPr algn="ctr"/>
              <a:r>
                <a:rPr lang="en-US" sz="1600" b="1" dirty="0" smtClean="0">
                  <a:solidFill>
                    <a:srgbClr val="FF0000"/>
                  </a:solidFill>
                  <a:latin typeface="Calibri" pitchFamily="34" charset="0"/>
                </a:rPr>
                <a:t>Affected House</a:t>
              </a:r>
              <a:endParaRPr lang="en-US" sz="1600" b="1" dirty="0">
                <a:solidFill>
                  <a:srgbClr val="FF0000"/>
                </a:solidFill>
                <a:latin typeface="Calibri" pitchFamily="34" charset="0"/>
              </a:endParaRPr>
            </a:p>
          </p:txBody>
        </p:sp>
        <p:sp>
          <p:nvSpPr>
            <p:cNvPr id="10" name="TextBox 9"/>
            <p:cNvSpPr txBox="1"/>
            <p:nvPr/>
          </p:nvSpPr>
          <p:spPr>
            <a:xfrm>
              <a:off x="4991100" y="1828800"/>
              <a:ext cx="1257300" cy="584775"/>
            </a:xfrm>
            <a:prstGeom prst="rect">
              <a:avLst/>
            </a:prstGeom>
            <a:noFill/>
          </p:spPr>
          <p:txBody>
            <a:bodyPr wrap="square" rtlCol="0">
              <a:spAutoFit/>
            </a:bodyPr>
            <a:lstStyle/>
            <a:p>
              <a:pPr algn="ctr"/>
              <a:r>
                <a:rPr lang="en-US" sz="1600" b="1" dirty="0" err="1" smtClean="0">
                  <a:solidFill>
                    <a:srgbClr val="FF0000"/>
                  </a:solidFill>
                  <a:latin typeface="Calibri" pitchFamily="34" charset="0"/>
                </a:rPr>
                <a:t>Agr</a:t>
              </a:r>
              <a:r>
                <a:rPr lang="en-US" sz="1600" b="1" dirty="0" smtClean="0">
                  <a:solidFill>
                    <a:srgbClr val="FF0000"/>
                  </a:solidFill>
                  <a:latin typeface="Calibri" pitchFamily="34" charset="0"/>
                </a:rPr>
                <a:t>. Products</a:t>
              </a:r>
              <a:endParaRPr lang="en-US" sz="1600" b="1" dirty="0">
                <a:solidFill>
                  <a:srgbClr val="FF0000"/>
                </a:solidFill>
                <a:latin typeface="Calibri" pitchFamily="34" charset="0"/>
              </a:endParaRPr>
            </a:p>
          </p:txBody>
        </p:sp>
        <p:sp>
          <p:nvSpPr>
            <p:cNvPr id="11" name="TextBox 10"/>
            <p:cNvSpPr txBox="1"/>
            <p:nvPr/>
          </p:nvSpPr>
          <p:spPr>
            <a:xfrm>
              <a:off x="5943600" y="1828800"/>
              <a:ext cx="1143000" cy="338554"/>
            </a:xfrm>
            <a:prstGeom prst="rect">
              <a:avLst/>
            </a:prstGeom>
            <a:noFill/>
          </p:spPr>
          <p:txBody>
            <a:bodyPr wrap="square" rtlCol="0">
              <a:spAutoFit/>
            </a:bodyPr>
            <a:lstStyle/>
            <a:p>
              <a:pPr algn="ctr"/>
              <a:r>
                <a:rPr lang="en-US" sz="1600" b="1" dirty="0" smtClean="0">
                  <a:solidFill>
                    <a:srgbClr val="FF0000"/>
                  </a:solidFill>
                  <a:latin typeface="Calibri" pitchFamily="34" charset="0"/>
                </a:rPr>
                <a:t>Asset Loss</a:t>
              </a:r>
              <a:endParaRPr lang="en-US" sz="1600" b="1" dirty="0">
                <a:solidFill>
                  <a:srgbClr val="FF0000"/>
                </a:solidFill>
                <a:latin typeface="Calibri" pitchFamily="34" charset="0"/>
              </a:endParaRPr>
            </a:p>
          </p:txBody>
        </p:sp>
        <p:sp>
          <p:nvSpPr>
            <p:cNvPr id="12" name="TextBox 11"/>
            <p:cNvSpPr txBox="1"/>
            <p:nvPr/>
          </p:nvSpPr>
          <p:spPr>
            <a:xfrm>
              <a:off x="6858000" y="1835287"/>
              <a:ext cx="1143000" cy="584775"/>
            </a:xfrm>
            <a:prstGeom prst="rect">
              <a:avLst/>
            </a:prstGeom>
            <a:noFill/>
          </p:spPr>
          <p:txBody>
            <a:bodyPr wrap="square" rtlCol="0">
              <a:spAutoFit/>
            </a:bodyPr>
            <a:lstStyle/>
            <a:p>
              <a:pPr algn="ctr"/>
              <a:r>
                <a:rPr lang="en-US" sz="1600" b="1" dirty="0" smtClean="0">
                  <a:solidFill>
                    <a:srgbClr val="FF0000"/>
                  </a:solidFill>
                  <a:latin typeface="Calibri" pitchFamily="34" charset="0"/>
                </a:rPr>
                <a:t>Affected Infra.</a:t>
              </a:r>
              <a:endParaRPr lang="en-US" sz="1600" b="1" dirty="0">
                <a:solidFill>
                  <a:srgbClr val="FF0000"/>
                </a:solidFill>
                <a:latin typeface="Calibri" pitchFamily="34" charset="0"/>
              </a:endParaRPr>
            </a:p>
          </p:txBody>
        </p:sp>
        <p:sp>
          <p:nvSpPr>
            <p:cNvPr id="13" name="TextBox 12"/>
            <p:cNvSpPr txBox="1"/>
            <p:nvPr/>
          </p:nvSpPr>
          <p:spPr>
            <a:xfrm>
              <a:off x="7620000" y="2590800"/>
              <a:ext cx="1143000" cy="338554"/>
            </a:xfrm>
            <a:prstGeom prst="rect">
              <a:avLst/>
            </a:prstGeom>
            <a:noFill/>
          </p:spPr>
          <p:txBody>
            <a:bodyPr wrap="square" rtlCol="0">
              <a:spAutoFit/>
            </a:bodyPr>
            <a:lstStyle/>
            <a:p>
              <a:pPr algn="ctr"/>
              <a:r>
                <a:rPr lang="en-US" sz="1600" b="1" dirty="0" smtClean="0">
                  <a:solidFill>
                    <a:srgbClr val="FF0000"/>
                  </a:solidFill>
                  <a:latin typeface="Calibri" pitchFamily="34" charset="0"/>
                </a:rPr>
                <a:t>TOTAL</a:t>
              </a:r>
              <a:endParaRPr lang="en-US" sz="1600" b="1" dirty="0">
                <a:solidFill>
                  <a:srgbClr val="FF0000"/>
                </a:solidFill>
                <a:latin typeface="Calibri" pitchFamily="34" charset="0"/>
              </a:endParaRPr>
            </a:p>
          </p:txBody>
        </p:sp>
        <p:sp>
          <p:nvSpPr>
            <p:cNvPr id="14" name="TextBox 13"/>
            <p:cNvSpPr txBox="1"/>
            <p:nvPr/>
          </p:nvSpPr>
          <p:spPr>
            <a:xfrm>
              <a:off x="1447800" y="5334000"/>
              <a:ext cx="1143000" cy="338554"/>
            </a:xfrm>
            <a:prstGeom prst="rect">
              <a:avLst/>
            </a:prstGeom>
            <a:noFill/>
          </p:spPr>
          <p:txBody>
            <a:bodyPr wrap="square" rtlCol="0">
              <a:spAutoFit/>
            </a:bodyPr>
            <a:lstStyle/>
            <a:p>
              <a:pPr algn="ctr"/>
              <a:r>
                <a:rPr lang="en-US" sz="1600" b="1" dirty="0" smtClean="0">
                  <a:solidFill>
                    <a:srgbClr val="FF0000"/>
                  </a:solidFill>
                  <a:latin typeface="Calibri" pitchFamily="34" charset="0"/>
                </a:rPr>
                <a:t>Disease</a:t>
              </a:r>
              <a:endParaRPr lang="en-US" sz="1600" b="1" dirty="0">
                <a:solidFill>
                  <a:srgbClr val="FF0000"/>
                </a:solidFill>
                <a:latin typeface="Calibri" pitchFamily="34" charset="0"/>
              </a:endParaRPr>
            </a:p>
          </p:txBody>
        </p:sp>
        <p:sp>
          <p:nvSpPr>
            <p:cNvPr id="15" name="TextBox 14"/>
            <p:cNvSpPr txBox="1"/>
            <p:nvPr/>
          </p:nvSpPr>
          <p:spPr>
            <a:xfrm>
              <a:off x="1524000" y="3962400"/>
              <a:ext cx="1143000" cy="338554"/>
            </a:xfrm>
            <a:prstGeom prst="rect">
              <a:avLst/>
            </a:prstGeom>
            <a:noFill/>
          </p:spPr>
          <p:txBody>
            <a:bodyPr wrap="square" rtlCol="0">
              <a:spAutoFit/>
            </a:bodyPr>
            <a:lstStyle/>
            <a:p>
              <a:pPr algn="ctr"/>
              <a:r>
                <a:rPr lang="en-US" sz="1600" b="1" dirty="0" smtClean="0">
                  <a:solidFill>
                    <a:srgbClr val="FF0000"/>
                  </a:solidFill>
                  <a:latin typeface="Calibri" pitchFamily="34" charset="0"/>
                </a:rPr>
                <a:t>Storm</a:t>
              </a:r>
              <a:endParaRPr lang="en-US" sz="1600" b="1" dirty="0">
                <a:solidFill>
                  <a:srgbClr val="FF0000"/>
                </a:solidFill>
                <a:latin typeface="Calibri" pitchFamily="34" charset="0"/>
              </a:endParaRPr>
            </a:p>
          </p:txBody>
        </p:sp>
        <p:sp>
          <p:nvSpPr>
            <p:cNvPr id="16" name="TextBox 15"/>
            <p:cNvSpPr txBox="1"/>
            <p:nvPr/>
          </p:nvSpPr>
          <p:spPr>
            <a:xfrm>
              <a:off x="1524000" y="4648200"/>
              <a:ext cx="1143000" cy="338554"/>
            </a:xfrm>
            <a:prstGeom prst="rect">
              <a:avLst/>
            </a:prstGeom>
            <a:noFill/>
          </p:spPr>
          <p:txBody>
            <a:bodyPr wrap="square" rtlCol="0">
              <a:spAutoFit/>
            </a:bodyPr>
            <a:lstStyle/>
            <a:p>
              <a:pPr algn="ctr"/>
              <a:r>
                <a:rPr lang="en-US" sz="1600" b="1" dirty="0" smtClean="0">
                  <a:solidFill>
                    <a:srgbClr val="FF0000"/>
                  </a:solidFill>
                  <a:latin typeface="Calibri" pitchFamily="34" charset="0"/>
                </a:rPr>
                <a:t>Fire</a:t>
              </a:r>
              <a:endParaRPr lang="en-US" sz="1600" b="1" dirty="0">
                <a:solidFill>
                  <a:srgbClr val="FF0000"/>
                </a:solidFill>
                <a:latin typeface="Calibri" pitchFamily="34" charset="0"/>
              </a:endParaRPr>
            </a:p>
          </p:txBody>
        </p:sp>
        <p:sp>
          <p:nvSpPr>
            <p:cNvPr id="17" name="TextBox 16"/>
            <p:cNvSpPr txBox="1"/>
            <p:nvPr/>
          </p:nvSpPr>
          <p:spPr>
            <a:xfrm>
              <a:off x="1524000" y="3440668"/>
              <a:ext cx="1143000" cy="338554"/>
            </a:xfrm>
            <a:prstGeom prst="rect">
              <a:avLst/>
            </a:prstGeom>
            <a:noFill/>
          </p:spPr>
          <p:txBody>
            <a:bodyPr wrap="square" rtlCol="0">
              <a:spAutoFit/>
            </a:bodyPr>
            <a:lstStyle/>
            <a:p>
              <a:pPr algn="ctr"/>
              <a:r>
                <a:rPr lang="en-US" sz="1600" b="1" dirty="0" smtClean="0">
                  <a:solidFill>
                    <a:srgbClr val="FF0000"/>
                  </a:solidFill>
                  <a:latin typeface="Calibri" pitchFamily="34" charset="0"/>
                </a:rPr>
                <a:t>Flood</a:t>
              </a:r>
              <a:endParaRPr lang="en-US" sz="1600" b="1" dirty="0">
                <a:solidFill>
                  <a:srgbClr val="FF0000"/>
                </a:solidFill>
                <a:latin typeface="Calibri" pitchFamily="34" charset="0"/>
              </a:endParaRPr>
            </a:p>
          </p:txBody>
        </p:sp>
        <p:sp>
          <p:nvSpPr>
            <p:cNvPr id="18" name="TextBox 17"/>
            <p:cNvSpPr txBox="1"/>
            <p:nvPr/>
          </p:nvSpPr>
          <p:spPr>
            <a:xfrm>
              <a:off x="1413681" y="6039446"/>
              <a:ext cx="1143000" cy="338554"/>
            </a:xfrm>
            <a:prstGeom prst="rect">
              <a:avLst/>
            </a:prstGeom>
            <a:noFill/>
          </p:spPr>
          <p:txBody>
            <a:bodyPr wrap="square" rtlCol="0">
              <a:spAutoFit/>
            </a:bodyPr>
            <a:lstStyle/>
            <a:p>
              <a:pPr algn="ctr"/>
              <a:r>
                <a:rPr lang="en-US" sz="1600" b="1" dirty="0" smtClean="0">
                  <a:solidFill>
                    <a:srgbClr val="FF0000"/>
                  </a:solidFill>
                  <a:latin typeface="Calibri" pitchFamily="34" charset="0"/>
                </a:rPr>
                <a:t>Pest</a:t>
              </a:r>
              <a:endParaRPr lang="en-US" sz="1600" b="1" dirty="0">
                <a:solidFill>
                  <a:srgbClr val="FF0000"/>
                </a:solidFill>
                <a:latin typeface="Calibri" pitchFamily="34" charset="0"/>
              </a:endParaRPr>
            </a:p>
          </p:txBody>
        </p:sp>
      </p:grpSp>
      <p:sp>
        <p:nvSpPr>
          <p:cNvPr id="4" name="TextBox 3"/>
          <p:cNvSpPr txBox="1"/>
          <p:nvPr/>
        </p:nvSpPr>
        <p:spPr>
          <a:xfrm>
            <a:off x="304800" y="6172202"/>
            <a:ext cx="7924800" cy="584775"/>
          </a:xfrm>
          <a:prstGeom prst="rect">
            <a:avLst/>
          </a:prstGeom>
          <a:noFill/>
        </p:spPr>
        <p:txBody>
          <a:bodyPr wrap="square" rtlCol="0">
            <a:spAutoFit/>
          </a:bodyPr>
          <a:lstStyle/>
          <a:p>
            <a:r>
              <a:rPr lang="en-US" sz="1600" b="1" i="1" dirty="0" smtClean="0">
                <a:latin typeface="Calibri" pitchFamily="34" charset="0"/>
              </a:rPr>
              <a:t>Group members given 5 stones each and asked to place in the table, according to their concerns.</a:t>
            </a:r>
            <a:endParaRPr lang="en-US" sz="1600" b="1" i="1" dirty="0">
              <a:latin typeface="Calibri" pitchFamily="34" charset="0"/>
            </a:endParaRPr>
          </a:p>
        </p:txBody>
      </p:sp>
    </p:spTree>
    <p:extLst>
      <p:ext uri="{BB962C8B-B14F-4D97-AF65-F5344CB8AC3E}">
        <p14:creationId xmlns:p14="http://schemas.microsoft.com/office/powerpoint/2010/main" val="354554772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e-DE" sz="3600" b="1" dirty="0" smtClean="0">
                <a:solidFill>
                  <a:srgbClr val="C00000"/>
                </a:solidFill>
              </a:rPr>
              <a:t>Analysis of Assessment Findings</a:t>
            </a:r>
            <a:endParaRPr lang="de-DE" sz="3600" b="1" dirty="0">
              <a:solidFill>
                <a:srgbClr val="C00000"/>
              </a:solidFill>
            </a:endParaRPr>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t>Collate and cross-check data at the end of each assessment day!</a:t>
            </a:r>
          </a:p>
          <a:p>
            <a:endParaRPr lang="en-US" dirty="0" smtClean="0"/>
          </a:p>
          <a:p>
            <a:r>
              <a:rPr lang="en-US" dirty="0" smtClean="0"/>
              <a:t>Systematize all data (hazards/threats, risks/impacts, elements at risk, vulnerability and capacity)</a:t>
            </a:r>
          </a:p>
          <a:p>
            <a:r>
              <a:rPr lang="en-US" dirty="0" smtClean="0"/>
              <a:t>Identify a problem statement</a:t>
            </a:r>
          </a:p>
          <a:p>
            <a:r>
              <a:rPr lang="en-US" dirty="0" smtClean="0"/>
              <a:t>Identify indirect and root causes</a:t>
            </a:r>
          </a:p>
          <a:p>
            <a:r>
              <a:rPr lang="en-US" dirty="0" smtClean="0"/>
              <a:t>Develop a problem tree and transform it into an objective tree</a:t>
            </a:r>
          </a:p>
          <a:p>
            <a:r>
              <a:rPr lang="en-US" dirty="0" smtClean="0"/>
              <a:t>Identify possible interventions to reach the objectives</a:t>
            </a:r>
          </a:p>
        </p:txBody>
      </p:sp>
      <p:sp>
        <p:nvSpPr>
          <p:cNvPr id="5" name="Slide Number Placeholder 4"/>
          <p:cNvSpPr>
            <a:spLocks noGrp="1"/>
          </p:cNvSpPr>
          <p:nvPr>
            <p:ph type="sldNum" sz="quarter" idx="12"/>
          </p:nvPr>
        </p:nvSpPr>
        <p:spPr/>
        <p:txBody>
          <a:bodyPr/>
          <a:lstStyle/>
          <a:p>
            <a:fld id="{A8D830E8-A791-4A9A-8D46-24FE922C4033}" type="slidenum">
              <a:rPr lang="de-DE" smtClean="0"/>
              <a:pPr/>
              <a:t>61</a:t>
            </a:fld>
            <a:endParaRPr lang="de-DE"/>
          </a:p>
        </p:txBody>
      </p:sp>
    </p:spTree>
    <p:extLst>
      <p:ext uri="{BB962C8B-B14F-4D97-AF65-F5344CB8AC3E}">
        <p14:creationId xmlns:p14="http://schemas.microsoft.com/office/powerpoint/2010/main" val="405776554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e-DE" sz="3600" b="1" dirty="0" smtClean="0">
                <a:solidFill>
                  <a:srgbClr val="C00000"/>
                </a:solidFill>
              </a:rPr>
              <a:t>Presentation of Assessment Findings</a:t>
            </a:r>
            <a:endParaRPr lang="de-DE" sz="3600" b="1" dirty="0">
              <a:solidFill>
                <a:srgbClr val="C00000"/>
              </a:solidFill>
            </a:endParaRPr>
          </a:p>
        </p:txBody>
      </p:sp>
      <p:sp>
        <p:nvSpPr>
          <p:cNvPr id="3" name="Content Placeholder 2"/>
          <p:cNvSpPr>
            <a:spLocks noGrp="1"/>
          </p:cNvSpPr>
          <p:nvPr>
            <p:ph idx="1"/>
          </p:nvPr>
        </p:nvSpPr>
        <p:spPr>
          <a:xfrm>
            <a:off x="457200" y="1600201"/>
            <a:ext cx="8229600" cy="2438400"/>
          </a:xfrm>
        </p:spPr>
        <p:txBody>
          <a:bodyPr>
            <a:normAutofit/>
          </a:bodyPr>
          <a:lstStyle/>
          <a:p>
            <a:r>
              <a:rPr lang="en-US" sz="2400" dirty="0" smtClean="0"/>
              <a:t>The findings can best be presented in the combination of the following three formats:</a:t>
            </a:r>
          </a:p>
          <a:p>
            <a:pPr lvl="1">
              <a:buFont typeface="Wingdings" pitchFamily="2" charset="2"/>
              <a:buChar char="§"/>
            </a:pPr>
            <a:r>
              <a:rPr lang="en-US" sz="2400" dirty="0" smtClean="0">
                <a:latin typeface="Calibri" pitchFamily="34" charset="0"/>
              </a:rPr>
              <a:t>Final assessment narrative report</a:t>
            </a:r>
          </a:p>
          <a:p>
            <a:pPr lvl="1">
              <a:buFont typeface="Wingdings" pitchFamily="2" charset="2"/>
              <a:buChar char="§"/>
            </a:pPr>
            <a:r>
              <a:rPr lang="en-US" sz="2400" dirty="0" smtClean="0">
                <a:latin typeface="Calibri" pitchFamily="34" charset="0"/>
              </a:rPr>
              <a:t>Risk maps</a:t>
            </a:r>
          </a:p>
          <a:p>
            <a:pPr lvl="1">
              <a:buFont typeface="Wingdings" pitchFamily="2" charset="2"/>
              <a:buChar char="§"/>
            </a:pPr>
            <a:r>
              <a:rPr lang="en-US" sz="2400" dirty="0" smtClean="0">
                <a:latin typeface="Calibri" pitchFamily="34" charset="0"/>
              </a:rPr>
              <a:t>Tabular arrangements</a:t>
            </a:r>
          </a:p>
          <a:p>
            <a:endParaRPr lang="en-US" sz="2400" dirty="0" smtClean="0"/>
          </a:p>
          <a:p>
            <a:endParaRPr lang="en-US" sz="2400" dirty="0" smtClean="0"/>
          </a:p>
          <a:p>
            <a:endParaRPr lang="en-US" sz="2400" dirty="0" smtClean="0"/>
          </a:p>
        </p:txBody>
      </p:sp>
      <p:sp>
        <p:nvSpPr>
          <p:cNvPr id="5" name="Slide Number Placeholder 4"/>
          <p:cNvSpPr>
            <a:spLocks noGrp="1"/>
          </p:cNvSpPr>
          <p:nvPr>
            <p:ph type="sldNum" sz="quarter" idx="12"/>
          </p:nvPr>
        </p:nvSpPr>
        <p:spPr/>
        <p:txBody>
          <a:bodyPr/>
          <a:lstStyle/>
          <a:p>
            <a:fld id="{A8D830E8-A791-4A9A-8D46-24FE922C4033}" type="slidenum">
              <a:rPr lang="de-DE" smtClean="0"/>
              <a:pPr/>
              <a:t>62</a:t>
            </a:fld>
            <a:endParaRPr lang="de-DE"/>
          </a:p>
        </p:txBody>
      </p:sp>
      <p:sp>
        <p:nvSpPr>
          <p:cNvPr id="6" name="Rectangle 5"/>
          <p:cNvSpPr/>
          <p:nvPr/>
        </p:nvSpPr>
        <p:spPr>
          <a:xfrm>
            <a:off x="1066800" y="4724400"/>
            <a:ext cx="7391400" cy="646331"/>
          </a:xfrm>
          <a:prstGeom prst="rect">
            <a:avLst/>
          </a:prstGeom>
        </p:spPr>
        <p:txBody>
          <a:bodyPr wrap="square">
            <a:spAutoFit/>
          </a:bodyPr>
          <a:lstStyle/>
          <a:p>
            <a:pPr>
              <a:buNone/>
            </a:pPr>
            <a:r>
              <a:rPr lang="en-US" dirty="0" smtClean="0"/>
              <a:t>All reports need to be shared with the community for verification purposes as well as to maintain their interest</a:t>
            </a:r>
          </a:p>
        </p:txBody>
      </p:sp>
      <p:pic>
        <p:nvPicPr>
          <p:cNvPr id="7" name="Picture 6"/>
          <p:cNvPicPr>
            <a:picLocks noChangeAspect="1"/>
          </p:cNvPicPr>
          <p:nvPr/>
        </p:nvPicPr>
        <p:blipFill>
          <a:blip r:embed="rId2" cstate="print"/>
          <a:stretch>
            <a:fillRect/>
          </a:stretch>
        </p:blipFill>
        <p:spPr>
          <a:xfrm>
            <a:off x="304800" y="4648200"/>
            <a:ext cx="685800" cy="685800"/>
          </a:xfrm>
          <a:prstGeom prst="rect">
            <a:avLst/>
          </a:prstGeom>
        </p:spPr>
      </p:pic>
    </p:spTree>
    <p:extLst>
      <p:ext uri="{BB962C8B-B14F-4D97-AF65-F5344CB8AC3E}">
        <p14:creationId xmlns:p14="http://schemas.microsoft.com/office/powerpoint/2010/main" val="35619988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rgbClr val="C00000"/>
                </a:solidFill>
              </a:rPr>
              <a:t>Exercise: Getting Everybody’s Views</a:t>
            </a:r>
            <a:endParaRPr lang="en-US" sz="3600" b="1" dirty="0">
              <a:solidFill>
                <a:srgbClr val="C00000"/>
              </a:solidFill>
            </a:endParaRPr>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What kind of information can be collected from that person?</a:t>
            </a:r>
          </a:p>
          <a:p>
            <a:pPr marL="514350" indent="-514350">
              <a:buFont typeface="+mj-lt"/>
              <a:buAutoNum type="arabicPeriod"/>
            </a:pPr>
            <a:endParaRPr lang="en-US" dirty="0" smtClean="0"/>
          </a:p>
          <a:p>
            <a:pPr marL="514350" indent="-514350">
              <a:buFont typeface="+mj-lt"/>
              <a:buAutoNum type="arabicPeriod"/>
            </a:pPr>
            <a:r>
              <a:rPr lang="en-US" dirty="0" smtClean="0"/>
              <a:t>How do you make sure that this person is included in the MSA process?</a:t>
            </a:r>
            <a:endParaRPr lang="en-US" dirty="0"/>
          </a:p>
        </p:txBody>
      </p:sp>
      <p:sp>
        <p:nvSpPr>
          <p:cNvPr id="4" name="Slide Number Placeholder 3"/>
          <p:cNvSpPr>
            <a:spLocks noGrp="1"/>
          </p:cNvSpPr>
          <p:nvPr>
            <p:ph type="sldNum" sz="quarter" idx="12"/>
          </p:nvPr>
        </p:nvSpPr>
        <p:spPr/>
        <p:txBody>
          <a:bodyPr/>
          <a:lstStyle/>
          <a:p>
            <a:fld id="{A8D830E8-A791-4A9A-8D46-24FE922C4033}" type="slidenum">
              <a:rPr lang="de-DE" smtClean="0"/>
              <a:pPr/>
              <a:t>63</a:t>
            </a:fld>
            <a:endParaRPr lang="de-DE"/>
          </a:p>
        </p:txBody>
      </p:sp>
    </p:spTree>
    <p:extLst>
      <p:ext uri="{BB962C8B-B14F-4D97-AF65-F5344CB8AC3E}">
        <p14:creationId xmlns:p14="http://schemas.microsoft.com/office/powerpoint/2010/main" val="8978499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rgbClr val="C00000"/>
                </a:solidFill>
              </a:rPr>
              <a:t>Any Questions?</a:t>
            </a:r>
            <a:endParaRPr lang="en-US" sz="3600" b="1" dirty="0">
              <a:solidFill>
                <a:srgbClr val="C00000"/>
              </a:solidFill>
            </a:endParaRPr>
          </a:p>
        </p:txBody>
      </p:sp>
      <p:sp>
        <p:nvSpPr>
          <p:cNvPr id="6" name="Slide Number Placeholder 5"/>
          <p:cNvSpPr>
            <a:spLocks noGrp="1"/>
          </p:cNvSpPr>
          <p:nvPr>
            <p:ph type="sldNum" sz="quarter" idx="12"/>
          </p:nvPr>
        </p:nvSpPr>
        <p:spPr/>
        <p:txBody>
          <a:bodyPr/>
          <a:lstStyle/>
          <a:p>
            <a:fld id="{91349AB7-A4BE-486C-8D6C-30FB92447F88}" type="slidenum">
              <a:rPr lang="en-US" smtClean="0"/>
              <a:pPr/>
              <a:t>64</a:t>
            </a:fld>
            <a:endParaRPr lang="en-US"/>
          </a:p>
        </p:txBody>
      </p:sp>
      <p:pic>
        <p:nvPicPr>
          <p:cNvPr id="8194" name="Picture 2" descr="http://aphroditesbadhabit.files.wordpress.com/2011/06/question_mark_2158.jpg"/>
          <p:cNvPicPr>
            <a:picLocks noChangeAspect="1" noChangeArrowheads="1"/>
          </p:cNvPicPr>
          <p:nvPr/>
        </p:nvPicPr>
        <p:blipFill>
          <a:blip r:embed="rId2" cstate="print"/>
          <a:srcRect/>
          <a:stretch>
            <a:fillRect/>
          </a:stretch>
        </p:blipFill>
        <p:spPr bwMode="auto">
          <a:xfrm>
            <a:off x="3203848" y="2132856"/>
            <a:ext cx="2714625" cy="3143250"/>
          </a:xfrm>
          <a:prstGeom prst="rect">
            <a:avLst/>
          </a:prstGeom>
          <a:noFill/>
        </p:spPr>
      </p:pic>
    </p:spTree>
    <p:extLst>
      <p:ext uri="{BB962C8B-B14F-4D97-AF65-F5344CB8AC3E}">
        <p14:creationId xmlns:p14="http://schemas.microsoft.com/office/powerpoint/2010/main" val="97259459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2492897"/>
            <a:ext cx="7772400" cy="1512168"/>
          </a:xfrm>
        </p:spPr>
        <p:txBody>
          <a:bodyPr/>
          <a:lstStyle/>
          <a:p>
            <a:r>
              <a:rPr lang="en-US" b="0" dirty="0" smtClean="0">
                <a:solidFill>
                  <a:schemeClr val="tx1"/>
                </a:solidFill>
              </a:rPr>
              <a:t>Module 2: Implementing </a:t>
            </a:r>
            <a:r>
              <a:rPr lang="en-US" b="0" smtClean="0">
                <a:solidFill>
                  <a:schemeClr val="tx1"/>
                </a:solidFill>
              </a:rPr>
              <a:t>the Program</a:t>
            </a:r>
            <a:endParaRPr lang="en-US" b="0" dirty="0">
              <a:solidFill>
                <a:schemeClr val="tx1"/>
              </a:solidFill>
            </a:endParaRPr>
          </a:p>
        </p:txBody>
      </p:sp>
      <p:sp>
        <p:nvSpPr>
          <p:cNvPr id="3" name="Subtitle 2"/>
          <p:cNvSpPr>
            <a:spLocks noGrp="1"/>
          </p:cNvSpPr>
          <p:nvPr>
            <p:ph type="subTitle" idx="1"/>
          </p:nvPr>
        </p:nvSpPr>
        <p:spPr/>
        <p:txBody>
          <a:bodyPr/>
          <a:lstStyle/>
          <a:p>
            <a:r>
              <a:rPr lang="en-US" b="1" dirty="0" smtClean="0">
                <a:solidFill>
                  <a:srgbClr val="C00000"/>
                </a:solidFill>
              </a:rPr>
              <a:t>Session 5. Action Plan Development</a:t>
            </a:r>
            <a:endParaRPr lang="en-US" b="1" dirty="0">
              <a:solidFill>
                <a:srgbClr val="C00000"/>
              </a:solidFill>
            </a:endParaRPr>
          </a:p>
        </p:txBody>
      </p:sp>
      <p:sp>
        <p:nvSpPr>
          <p:cNvPr id="4" name="Slide Number Placeholder 3"/>
          <p:cNvSpPr>
            <a:spLocks noGrp="1"/>
          </p:cNvSpPr>
          <p:nvPr>
            <p:ph type="sldNum" sz="quarter" idx="12"/>
          </p:nvPr>
        </p:nvSpPr>
        <p:spPr/>
        <p:txBody>
          <a:bodyPr/>
          <a:lstStyle/>
          <a:p>
            <a:fld id="{91349AB7-A4BE-486C-8D6C-30FB92447F88}" type="slidenum">
              <a:rPr lang="en-US" smtClean="0"/>
              <a:pPr/>
              <a:t>65</a:t>
            </a:fld>
            <a:endParaRPr lang="en-US"/>
          </a:p>
        </p:txBody>
      </p:sp>
      <p:sp>
        <p:nvSpPr>
          <p:cNvPr id="5" name="TextBox 4"/>
          <p:cNvSpPr txBox="1"/>
          <p:nvPr/>
        </p:nvSpPr>
        <p:spPr>
          <a:xfrm>
            <a:off x="0" y="0"/>
            <a:ext cx="9144000" cy="646331"/>
          </a:xfrm>
          <a:prstGeom prst="rect">
            <a:avLst/>
          </a:prstGeom>
          <a:noFill/>
        </p:spPr>
        <p:txBody>
          <a:bodyPr wrap="square" rtlCol="0">
            <a:spAutoFit/>
          </a:bodyPr>
          <a:lstStyle/>
          <a:p>
            <a:pPr algn="ctr"/>
            <a:endParaRPr lang="en-US" dirty="0" smtClean="0">
              <a:latin typeface="+mj-lt"/>
            </a:endParaRPr>
          </a:p>
          <a:p>
            <a:pPr algn="ctr"/>
            <a:r>
              <a:rPr lang="en-US" dirty="0" smtClean="0">
                <a:latin typeface="+mj-lt"/>
              </a:rPr>
              <a:t>CBDRR Framework Training - Myanmar Red Cross Society</a:t>
            </a:r>
            <a:endParaRPr lang="en-US" dirty="0">
              <a:latin typeface="+mj-lt"/>
            </a:endParaRPr>
          </a:p>
        </p:txBody>
      </p:sp>
    </p:spTree>
    <p:extLst>
      <p:ext uri="{BB962C8B-B14F-4D97-AF65-F5344CB8AC3E}">
        <p14:creationId xmlns:p14="http://schemas.microsoft.com/office/powerpoint/2010/main" val="355881793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Session </a:t>
            </a:r>
            <a:r>
              <a:rPr lang="en-US" sz="3600" b="1" dirty="0" smtClean="0">
                <a:solidFill>
                  <a:srgbClr val="C00000"/>
                </a:solidFill>
              </a:rPr>
              <a:t>Objectives</a:t>
            </a:r>
            <a:endParaRPr lang="en-US" sz="3600" b="1" dirty="0">
              <a:solidFill>
                <a:srgbClr val="C00000"/>
              </a:solidFill>
            </a:endParaRPr>
          </a:p>
        </p:txBody>
      </p:sp>
      <p:sp>
        <p:nvSpPr>
          <p:cNvPr id="3" name="Content Placeholder 2"/>
          <p:cNvSpPr>
            <a:spLocks noGrp="1"/>
          </p:cNvSpPr>
          <p:nvPr>
            <p:ph idx="1"/>
          </p:nvPr>
        </p:nvSpPr>
        <p:spPr/>
        <p:txBody>
          <a:bodyPr>
            <a:normAutofit/>
          </a:bodyPr>
          <a:lstStyle/>
          <a:p>
            <a:pPr marL="0" indent="0">
              <a:buNone/>
            </a:pPr>
            <a:r>
              <a:rPr lang="en-US" dirty="0" smtClean="0"/>
              <a:t>At the end of this session, the participants will be able to</a:t>
            </a:r>
          </a:p>
          <a:p>
            <a:pPr lvl="1">
              <a:buFont typeface="Wingdings" pitchFamily="2" charset="2"/>
              <a:buChar char="§"/>
            </a:pPr>
            <a:r>
              <a:rPr lang="en-US" dirty="0" smtClean="0">
                <a:latin typeface="Calibri" pitchFamily="34" charset="0"/>
              </a:rPr>
              <a:t>Oversee the development of community-based disaster risk reduction plans based on the results of the MSA</a:t>
            </a:r>
          </a:p>
          <a:p>
            <a:pPr lvl="1">
              <a:buFont typeface="Wingdings" pitchFamily="2" charset="2"/>
              <a:buChar char="§"/>
            </a:pPr>
            <a:r>
              <a:rPr lang="en-US" dirty="0" smtClean="0">
                <a:latin typeface="Calibri" pitchFamily="34" charset="0"/>
              </a:rPr>
              <a:t>Employ participatory planning approach in formulating the essential risk reduction measures</a:t>
            </a:r>
            <a:endParaRPr lang="en-US" dirty="0">
              <a:latin typeface="Calibri" pitchFamily="34" charset="0"/>
            </a:endParaRPr>
          </a:p>
        </p:txBody>
      </p:sp>
      <p:sp>
        <p:nvSpPr>
          <p:cNvPr id="6" name="Slide Number Placeholder 5"/>
          <p:cNvSpPr>
            <a:spLocks noGrp="1"/>
          </p:cNvSpPr>
          <p:nvPr>
            <p:ph type="sldNum" sz="quarter" idx="12"/>
          </p:nvPr>
        </p:nvSpPr>
        <p:spPr/>
        <p:txBody>
          <a:bodyPr/>
          <a:lstStyle/>
          <a:p>
            <a:fld id="{91349AB7-A4BE-486C-8D6C-30FB92447F88}" type="slidenum">
              <a:rPr lang="en-US" smtClean="0"/>
              <a:pPr/>
              <a:t>66</a:t>
            </a:fld>
            <a:endParaRPr lang="en-US"/>
          </a:p>
        </p:txBody>
      </p:sp>
    </p:spTree>
    <p:extLst>
      <p:ext uri="{BB962C8B-B14F-4D97-AF65-F5344CB8AC3E}">
        <p14:creationId xmlns:p14="http://schemas.microsoft.com/office/powerpoint/2010/main" val="5804268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e-DE" sz="3600" b="1" dirty="0" smtClean="0">
                <a:solidFill>
                  <a:srgbClr val="C00000"/>
                </a:solidFill>
              </a:rPr>
              <a:t>Community Action Plan</a:t>
            </a:r>
            <a:endParaRPr lang="de-DE" sz="3600" b="1" dirty="0">
              <a:solidFill>
                <a:srgbClr val="C00000"/>
              </a:solidFill>
            </a:endParaRPr>
          </a:p>
        </p:txBody>
      </p:sp>
      <p:sp>
        <p:nvSpPr>
          <p:cNvPr id="3" name="Content Placeholder 2"/>
          <p:cNvSpPr>
            <a:spLocks noGrp="1"/>
          </p:cNvSpPr>
          <p:nvPr>
            <p:ph idx="1"/>
          </p:nvPr>
        </p:nvSpPr>
        <p:spPr/>
        <p:txBody>
          <a:bodyPr>
            <a:normAutofit/>
          </a:bodyPr>
          <a:lstStyle/>
          <a:p>
            <a:r>
              <a:rPr lang="de-DE" sz="2600" dirty="0" smtClean="0"/>
              <a:t>Starts with the desire to create a safer environment for the family and individuals living in it</a:t>
            </a:r>
          </a:p>
          <a:p>
            <a:r>
              <a:rPr lang="de-DE" sz="2600" dirty="0" smtClean="0"/>
              <a:t>Based on the problems and objectives identified in the MSA</a:t>
            </a:r>
          </a:p>
          <a:p>
            <a:r>
              <a:rPr lang="de-DE" sz="2600" dirty="0" smtClean="0"/>
              <a:t>Road map for the community to achieve more resilience and to sustain development accomplishments</a:t>
            </a:r>
          </a:p>
        </p:txBody>
      </p:sp>
      <p:sp>
        <p:nvSpPr>
          <p:cNvPr id="5" name="Slide Number Placeholder 4"/>
          <p:cNvSpPr>
            <a:spLocks noGrp="1"/>
          </p:cNvSpPr>
          <p:nvPr>
            <p:ph type="sldNum" sz="quarter" idx="12"/>
          </p:nvPr>
        </p:nvSpPr>
        <p:spPr/>
        <p:txBody>
          <a:bodyPr/>
          <a:lstStyle/>
          <a:p>
            <a:fld id="{65825160-B31F-428B-85D7-3517104A521C}" type="slidenum">
              <a:rPr lang="de-DE" smtClean="0"/>
              <a:pPr/>
              <a:t>67</a:t>
            </a:fld>
            <a:endParaRPr lang="de-DE"/>
          </a:p>
        </p:txBody>
      </p:sp>
    </p:spTree>
    <p:extLst>
      <p:ext uri="{BB962C8B-B14F-4D97-AF65-F5344CB8AC3E}">
        <p14:creationId xmlns:p14="http://schemas.microsoft.com/office/powerpoint/2010/main" val="25029720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de-DE" sz="3600" b="1" dirty="0" smtClean="0">
                <a:solidFill>
                  <a:srgbClr val="C00000"/>
                </a:solidFill>
              </a:rPr>
              <a:t>Key Aspects in Community Action Planning</a:t>
            </a:r>
            <a:endParaRPr lang="de-DE" sz="3600" b="1" dirty="0">
              <a:solidFill>
                <a:srgbClr val="C00000"/>
              </a:solidFill>
            </a:endParaRPr>
          </a:p>
        </p:txBody>
      </p:sp>
      <p:sp>
        <p:nvSpPr>
          <p:cNvPr id="3" name="Content Placeholder 2"/>
          <p:cNvSpPr>
            <a:spLocks noGrp="1"/>
          </p:cNvSpPr>
          <p:nvPr>
            <p:ph idx="1"/>
          </p:nvPr>
        </p:nvSpPr>
        <p:spPr/>
        <p:txBody>
          <a:bodyPr>
            <a:normAutofit/>
          </a:bodyPr>
          <a:lstStyle/>
          <a:p>
            <a:r>
              <a:rPr lang="de-DE" sz="2600" dirty="0" smtClean="0"/>
              <a:t>Purpose of plan needs to be clear</a:t>
            </a:r>
          </a:p>
          <a:p>
            <a:r>
              <a:rPr lang="de-DE" sz="2600" dirty="0" smtClean="0"/>
              <a:t>Resources and time to carry out the plan need to be available</a:t>
            </a:r>
          </a:p>
          <a:p>
            <a:r>
              <a:rPr lang="de-DE" sz="2600" dirty="0" smtClean="0"/>
              <a:t>Technical support and expertise should be in place</a:t>
            </a:r>
          </a:p>
          <a:p>
            <a:r>
              <a:rPr lang="de-DE" sz="2600" dirty="0" smtClean="0"/>
              <a:t>Involvement of stakeholders (men, women, boys, girls, elderly and people with disability)</a:t>
            </a:r>
            <a:endParaRPr lang="de-DE" sz="2600" dirty="0"/>
          </a:p>
        </p:txBody>
      </p:sp>
      <p:sp>
        <p:nvSpPr>
          <p:cNvPr id="5" name="Slide Number Placeholder 4"/>
          <p:cNvSpPr>
            <a:spLocks noGrp="1"/>
          </p:cNvSpPr>
          <p:nvPr>
            <p:ph type="sldNum" sz="quarter" idx="12"/>
          </p:nvPr>
        </p:nvSpPr>
        <p:spPr/>
        <p:txBody>
          <a:bodyPr/>
          <a:lstStyle/>
          <a:p>
            <a:fld id="{65825160-B31F-428B-85D7-3517104A521C}" type="slidenum">
              <a:rPr lang="de-DE" smtClean="0"/>
              <a:pPr/>
              <a:t>68</a:t>
            </a:fld>
            <a:endParaRPr lang="de-DE"/>
          </a:p>
        </p:txBody>
      </p:sp>
    </p:spTree>
    <p:extLst>
      <p:ext uri="{BB962C8B-B14F-4D97-AF65-F5344CB8AC3E}">
        <p14:creationId xmlns:p14="http://schemas.microsoft.com/office/powerpoint/2010/main" val="64783592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e-DE" sz="3600" b="1" dirty="0" smtClean="0">
                <a:solidFill>
                  <a:srgbClr val="C00000"/>
                </a:solidFill>
              </a:rPr>
              <a:t>Process of Participatory Action Planning</a:t>
            </a:r>
            <a:endParaRPr lang="de-DE" sz="3600" b="1" dirty="0">
              <a:solidFill>
                <a:srgbClr val="C00000"/>
              </a:solidFill>
            </a:endParaRPr>
          </a:p>
        </p:txBody>
      </p:sp>
      <p:graphicFrame>
        <p:nvGraphicFramePr>
          <p:cNvPr id="6" name="Content Placeholder 5"/>
          <p:cNvGraphicFramePr>
            <a:graphicFrameLocks noGrp="1"/>
          </p:cNvGraphicFramePr>
          <p:nvPr>
            <p:ph idx="1"/>
          </p:nvPr>
        </p:nvGraphicFramePr>
        <p:xfrm>
          <a:off x="0" y="1371600"/>
          <a:ext cx="9144000"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p:cNvSpPr>
            <a:spLocks noGrp="1"/>
          </p:cNvSpPr>
          <p:nvPr>
            <p:ph type="sldNum" sz="quarter" idx="12"/>
          </p:nvPr>
        </p:nvSpPr>
        <p:spPr/>
        <p:txBody>
          <a:bodyPr/>
          <a:lstStyle/>
          <a:p>
            <a:fld id="{65825160-B31F-428B-85D7-3517104A521C}" type="slidenum">
              <a:rPr lang="de-DE" smtClean="0"/>
              <a:pPr/>
              <a:t>69</a:t>
            </a:fld>
            <a:endParaRPr lang="de-DE"/>
          </a:p>
        </p:txBody>
      </p:sp>
    </p:spTree>
    <p:extLst>
      <p:ext uri="{BB962C8B-B14F-4D97-AF65-F5344CB8AC3E}">
        <p14:creationId xmlns:p14="http://schemas.microsoft.com/office/powerpoint/2010/main" val="28431272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Socialization Meetings at Township Level</a:t>
            </a:r>
            <a:endParaRPr lang="en-US" dirty="0"/>
          </a:p>
        </p:txBody>
      </p:sp>
      <p:sp>
        <p:nvSpPr>
          <p:cNvPr id="4" name="Slide Number Placeholder 3"/>
          <p:cNvSpPr>
            <a:spLocks noGrp="1"/>
          </p:cNvSpPr>
          <p:nvPr>
            <p:ph type="sldNum" sz="quarter" idx="12"/>
          </p:nvPr>
        </p:nvSpPr>
        <p:spPr/>
        <p:txBody>
          <a:bodyPr/>
          <a:lstStyle/>
          <a:p>
            <a:fld id="{91349AB7-A4BE-486C-8D6C-30FB92447F88}" type="slidenum">
              <a:rPr lang="en-US" smtClean="0"/>
              <a:pPr/>
              <a:t>7</a:t>
            </a:fld>
            <a:endParaRPr lang="en-US"/>
          </a:p>
        </p:txBody>
      </p:sp>
      <p:graphicFrame>
        <p:nvGraphicFramePr>
          <p:cNvPr id="5" name="Table 4"/>
          <p:cNvGraphicFramePr>
            <a:graphicFrameLocks noGrp="1"/>
          </p:cNvGraphicFramePr>
          <p:nvPr/>
        </p:nvGraphicFramePr>
        <p:xfrm>
          <a:off x="304800" y="1600200"/>
          <a:ext cx="8610600" cy="4260850"/>
        </p:xfrm>
        <a:graphic>
          <a:graphicData uri="http://schemas.openxmlformats.org/drawingml/2006/table">
            <a:tbl>
              <a:tblPr firstRow="1">
                <a:tableStyleId>{3B4B98B0-60AC-42C2-AFA5-B58CD77FA1E5}</a:tableStyleId>
              </a:tblPr>
              <a:tblGrid>
                <a:gridCol w="2205733"/>
                <a:gridCol w="2628325"/>
                <a:gridCol w="3776542"/>
              </a:tblGrid>
              <a:tr h="420370">
                <a:tc>
                  <a:txBody>
                    <a:bodyPr/>
                    <a:lstStyle/>
                    <a:p>
                      <a:pPr marL="0" marR="0" indent="228600" algn="l">
                        <a:spcBef>
                          <a:spcPts val="0"/>
                        </a:spcBef>
                        <a:spcAft>
                          <a:spcPts val="0"/>
                        </a:spcAft>
                      </a:pPr>
                      <a:r>
                        <a:rPr lang="en-US" sz="1800" dirty="0">
                          <a:latin typeface="Calibri" pitchFamily="34" charset="0"/>
                        </a:rPr>
                        <a:t>Expected output</a:t>
                      </a:r>
                      <a:endParaRPr lang="en-US" sz="1800" dirty="0">
                        <a:latin typeface="Calibri" pitchFamily="34" charset="0"/>
                        <a:ea typeface="Times New Roman"/>
                        <a:cs typeface="Cordia New"/>
                      </a:endParaRPr>
                    </a:p>
                  </a:txBody>
                  <a:tcPr marL="68580" marR="68580" marT="0" marB="0" anchor="ctr"/>
                </a:tc>
                <a:tc>
                  <a:txBody>
                    <a:bodyPr/>
                    <a:lstStyle/>
                    <a:p>
                      <a:pPr marL="0" marR="0" indent="228600" algn="l">
                        <a:spcBef>
                          <a:spcPts val="0"/>
                        </a:spcBef>
                        <a:spcAft>
                          <a:spcPts val="0"/>
                        </a:spcAft>
                      </a:pPr>
                      <a:r>
                        <a:rPr lang="en-US" sz="1800">
                          <a:latin typeface="Calibri" pitchFamily="34" charset="0"/>
                        </a:rPr>
                        <a:t>Info to be shared</a:t>
                      </a:r>
                      <a:endParaRPr lang="en-US" sz="1800">
                        <a:latin typeface="Calibri" pitchFamily="34" charset="0"/>
                        <a:ea typeface="Times New Roman"/>
                        <a:cs typeface="Cordia New"/>
                      </a:endParaRPr>
                    </a:p>
                  </a:txBody>
                  <a:tcPr marL="68580" marR="68580" marT="0" marB="0" anchor="ctr"/>
                </a:tc>
                <a:tc>
                  <a:txBody>
                    <a:bodyPr/>
                    <a:lstStyle/>
                    <a:p>
                      <a:pPr marL="0" marR="0" indent="228600" algn="l">
                        <a:spcBef>
                          <a:spcPts val="0"/>
                        </a:spcBef>
                        <a:spcAft>
                          <a:spcPts val="0"/>
                        </a:spcAft>
                      </a:pPr>
                      <a:r>
                        <a:rPr lang="en-US" sz="1800">
                          <a:latin typeface="Calibri" pitchFamily="34" charset="0"/>
                        </a:rPr>
                        <a:t>Info to be collected</a:t>
                      </a:r>
                      <a:endParaRPr lang="en-US" sz="1800">
                        <a:latin typeface="Calibri" pitchFamily="34" charset="0"/>
                        <a:ea typeface="Times New Roman"/>
                        <a:cs typeface="Cordia New"/>
                      </a:endParaRPr>
                    </a:p>
                  </a:txBody>
                  <a:tcPr marL="68580" marR="68580" marT="0" marB="0" anchor="ctr"/>
                </a:tc>
              </a:tr>
              <a:tr h="0">
                <a:tc>
                  <a:txBody>
                    <a:bodyPr/>
                    <a:lstStyle/>
                    <a:p>
                      <a:pPr marL="342900" marR="0" lvl="0" indent="-342900" algn="l">
                        <a:spcBef>
                          <a:spcPts val="0"/>
                        </a:spcBef>
                        <a:spcAft>
                          <a:spcPts val="0"/>
                        </a:spcAft>
                        <a:buFont typeface="Symbol"/>
                        <a:buChar char=""/>
                      </a:pPr>
                      <a:r>
                        <a:rPr lang="en-US" sz="1800" dirty="0">
                          <a:latin typeface="Calibri" pitchFamily="34" charset="0"/>
                        </a:rPr>
                        <a:t>Official support of township authorities </a:t>
                      </a:r>
                    </a:p>
                    <a:p>
                      <a:pPr marL="342900" marR="0" lvl="0" indent="-342900" algn="l">
                        <a:spcBef>
                          <a:spcPts val="0"/>
                        </a:spcBef>
                        <a:spcAft>
                          <a:spcPts val="0"/>
                        </a:spcAft>
                        <a:buFont typeface="Symbol"/>
                        <a:buChar char=""/>
                      </a:pPr>
                      <a:r>
                        <a:rPr lang="en-US" sz="1800" dirty="0">
                          <a:latin typeface="Calibri" pitchFamily="34" charset="0"/>
                        </a:rPr>
                        <a:t>Coordination and collaboration by the township authorities and other partners</a:t>
                      </a:r>
                      <a:endParaRPr lang="en-US" sz="1800" dirty="0">
                        <a:latin typeface="Calibri" pitchFamily="34" charset="0"/>
                        <a:ea typeface="Times New Roman"/>
                        <a:cs typeface="Cordia New"/>
                      </a:endParaRPr>
                    </a:p>
                  </a:txBody>
                  <a:tcPr marL="68580" marR="68580" marT="0" marB="0"/>
                </a:tc>
                <a:tc>
                  <a:txBody>
                    <a:bodyPr/>
                    <a:lstStyle/>
                    <a:p>
                      <a:pPr marL="342900" marR="0" lvl="0" indent="-342900" algn="l">
                        <a:spcBef>
                          <a:spcPts val="0"/>
                        </a:spcBef>
                        <a:spcAft>
                          <a:spcPts val="0"/>
                        </a:spcAft>
                        <a:buFont typeface="Symbol"/>
                        <a:buChar char=""/>
                      </a:pPr>
                      <a:r>
                        <a:rPr lang="en-US" sz="1800" dirty="0">
                          <a:latin typeface="Calibri" pitchFamily="34" charset="0"/>
                        </a:rPr>
                        <a:t>General information of the implementing agency (MRCS </a:t>
                      </a:r>
                      <a:r>
                        <a:rPr lang="en-US" sz="1800" dirty="0" err="1">
                          <a:latin typeface="Calibri" pitchFamily="34" charset="0"/>
                        </a:rPr>
                        <a:t>misson</a:t>
                      </a:r>
                      <a:r>
                        <a:rPr lang="en-US" sz="1800" dirty="0">
                          <a:latin typeface="Calibri" pitchFamily="34" charset="0"/>
                        </a:rPr>
                        <a:t>, vision, goal, objective, strategy, key areas of work, etc.)</a:t>
                      </a:r>
                    </a:p>
                    <a:p>
                      <a:pPr marL="342900" marR="0" lvl="0" indent="-342900" algn="l">
                        <a:spcBef>
                          <a:spcPts val="0"/>
                        </a:spcBef>
                        <a:spcAft>
                          <a:spcPts val="0"/>
                        </a:spcAft>
                        <a:buFont typeface="Symbol"/>
                        <a:buChar char=""/>
                      </a:pPr>
                      <a:r>
                        <a:rPr lang="en-US" sz="1800" dirty="0">
                          <a:latin typeface="Calibri" pitchFamily="34" charset="0"/>
                        </a:rPr>
                        <a:t>Short program profile  </a:t>
                      </a:r>
                    </a:p>
                    <a:p>
                      <a:pPr marL="342900" marR="0" lvl="0" indent="-342900" algn="l">
                        <a:spcBef>
                          <a:spcPts val="0"/>
                        </a:spcBef>
                        <a:spcAft>
                          <a:spcPts val="0"/>
                        </a:spcAft>
                        <a:buFont typeface="Symbol"/>
                        <a:buChar char=""/>
                      </a:pPr>
                      <a:r>
                        <a:rPr lang="en-US" sz="1800" dirty="0">
                          <a:latin typeface="Calibri" pitchFamily="34" charset="0"/>
                        </a:rPr>
                        <a:t>Expected commitment from the stakeholders</a:t>
                      </a:r>
                      <a:endParaRPr lang="en-US" sz="1800" dirty="0">
                        <a:latin typeface="Calibri" pitchFamily="34" charset="0"/>
                        <a:ea typeface="Times New Roman"/>
                        <a:cs typeface="Cordia New"/>
                      </a:endParaRPr>
                    </a:p>
                  </a:txBody>
                  <a:tcPr marL="68580" marR="68580" marT="0" marB="0"/>
                </a:tc>
                <a:tc>
                  <a:txBody>
                    <a:bodyPr/>
                    <a:lstStyle/>
                    <a:p>
                      <a:pPr marL="342900" marR="0" lvl="0" indent="-342900" algn="l">
                        <a:spcBef>
                          <a:spcPts val="0"/>
                        </a:spcBef>
                        <a:spcAft>
                          <a:spcPts val="0"/>
                        </a:spcAft>
                        <a:buFont typeface="Symbol"/>
                        <a:buChar char=""/>
                      </a:pPr>
                      <a:r>
                        <a:rPr lang="en-US" sz="1800" dirty="0">
                          <a:latin typeface="Calibri" pitchFamily="34" charset="0"/>
                        </a:rPr>
                        <a:t>DRR needs and gaps at the township level including capacity requirement of township branch</a:t>
                      </a:r>
                    </a:p>
                    <a:p>
                      <a:pPr marL="342900" marR="0" lvl="0" indent="-342900" algn="l">
                        <a:spcBef>
                          <a:spcPts val="0"/>
                        </a:spcBef>
                        <a:spcAft>
                          <a:spcPts val="0"/>
                        </a:spcAft>
                        <a:buFont typeface="Symbol"/>
                        <a:buChar char=""/>
                      </a:pPr>
                      <a:r>
                        <a:rPr lang="en-US" sz="1800" dirty="0">
                          <a:latin typeface="Calibri" pitchFamily="34" charset="0"/>
                        </a:rPr>
                        <a:t>Most vulnerable villages/ village tracts/ wards in the township (hazard and risk information)</a:t>
                      </a:r>
                    </a:p>
                    <a:p>
                      <a:pPr marL="342900" marR="0" lvl="0" indent="-342900" algn="l">
                        <a:spcBef>
                          <a:spcPts val="0"/>
                        </a:spcBef>
                        <a:spcAft>
                          <a:spcPts val="0"/>
                        </a:spcAft>
                        <a:buFont typeface="Symbol"/>
                        <a:buChar char=""/>
                      </a:pPr>
                      <a:r>
                        <a:rPr lang="en-US" sz="1800" dirty="0">
                          <a:latin typeface="Calibri" pitchFamily="34" charset="0"/>
                        </a:rPr>
                        <a:t>Number of schools located in the most vulnerable village/ village tract/ ward</a:t>
                      </a:r>
                    </a:p>
                    <a:p>
                      <a:pPr marL="342900" marR="0" lvl="0" indent="-342900" algn="l">
                        <a:spcBef>
                          <a:spcPts val="0"/>
                        </a:spcBef>
                        <a:spcAft>
                          <a:spcPts val="0"/>
                        </a:spcAft>
                        <a:buFont typeface="Symbol"/>
                        <a:buChar char=""/>
                      </a:pPr>
                      <a:r>
                        <a:rPr lang="en-US" sz="1800" dirty="0">
                          <a:latin typeface="Calibri" pitchFamily="34" charset="0"/>
                        </a:rPr>
                        <a:t>Contact list of community leaders/ leading community members</a:t>
                      </a:r>
                    </a:p>
                    <a:p>
                      <a:pPr marL="342900" marR="0" lvl="0" indent="-342900" algn="l">
                        <a:spcBef>
                          <a:spcPts val="0"/>
                        </a:spcBef>
                        <a:spcAft>
                          <a:spcPts val="600"/>
                        </a:spcAft>
                        <a:buFont typeface="Symbol"/>
                        <a:buChar char=""/>
                      </a:pPr>
                      <a:r>
                        <a:rPr lang="en-US" sz="1800" dirty="0">
                          <a:latin typeface="Calibri" pitchFamily="34" charset="0"/>
                        </a:rPr>
                        <a:t>Existing DRR activities (by both government and non-government agencies) in the township</a:t>
                      </a:r>
                      <a:endParaRPr lang="en-US" sz="1800" dirty="0">
                        <a:latin typeface="Calibri" pitchFamily="34" charset="0"/>
                        <a:ea typeface="Times New Roman"/>
                        <a:cs typeface="Cordia New"/>
                      </a:endParaRPr>
                    </a:p>
                  </a:txBody>
                  <a:tcPr marL="68580" marR="68580" marT="0" marB="0"/>
                </a:tc>
              </a:tr>
            </a:tbl>
          </a:graphicData>
        </a:graphic>
      </p:graphicFrame>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Engaging the Community in the Action Planning Process</a:t>
            </a:r>
            <a:endParaRPr lang="en-US" dirty="0"/>
          </a:p>
        </p:txBody>
      </p:sp>
      <p:sp>
        <p:nvSpPr>
          <p:cNvPr id="3" name="Content Placeholder 2"/>
          <p:cNvSpPr>
            <a:spLocks noGrp="1"/>
          </p:cNvSpPr>
          <p:nvPr>
            <p:ph idx="1"/>
          </p:nvPr>
        </p:nvSpPr>
        <p:spPr/>
        <p:txBody>
          <a:bodyPr/>
          <a:lstStyle/>
          <a:p>
            <a:pPr marL="0" indent="0">
              <a:buNone/>
            </a:pPr>
            <a:r>
              <a:rPr lang="en-US" dirty="0" smtClean="0"/>
              <a:t>Who should be involved in making the community action plan?</a:t>
            </a:r>
          </a:p>
          <a:p>
            <a:pPr marL="400050" lvl="1" indent="0">
              <a:buFont typeface="Wingdings" pitchFamily="2" charset="2"/>
              <a:buChar char="§"/>
            </a:pPr>
            <a:r>
              <a:rPr lang="en-US" dirty="0" smtClean="0">
                <a:latin typeface="Calibri" pitchFamily="34" charset="0"/>
              </a:rPr>
              <a:t> Influential people from all groups affected</a:t>
            </a:r>
          </a:p>
          <a:p>
            <a:pPr marL="400050" lvl="1" indent="0">
              <a:buFont typeface="Wingdings" pitchFamily="2" charset="2"/>
              <a:buChar char="§"/>
            </a:pPr>
            <a:r>
              <a:rPr lang="en-US" dirty="0" smtClean="0">
                <a:latin typeface="Calibri" pitchFamily="34" charset="0"/>
              </a:rPr>
              <a:t> People directly involved in the problem or issue</a:t>
            </a:r>
          </a:p>
          <a:p>
            <a:pPr marL="400050" lvl="1" indent="0">
              <a:buFont typeface="Wingdings" pitchFamily="2" charset="2"/>
              <a:buChar char="§"/>
            </a:pPr>
            <a:r>
              <a:rPr lang="en-US" dirty="0" smtClean="0">
                <a:latin typeface="Calibri" pitchFamily="34" charset="0"/>
              </a:rPr>
              <a:t> Members of </a:t>
            </a:r>
            <a:r>
              <a:rPr lang="en-US" dirty="0" err="1" smtClean="0">
                <a:latin typeface="Calibri" pitchFamily="34" charset="0"/>
              </a:rPr>
              <a:t>grassroot</a:t>
            </a:r>
            <a:r>
              <a:rPr lang="en-US" dirty="0" smtClean="0">
                <a:latin typeface="Calibri" pitchFamily="34" charset="0"/>
              </a:rPr>
              <a:t> organizations or NGOs working in the community</a:t>
            </a:r>
          </a:p>
          <a:p>
            <a:pPr marL="400050" lvl="1" indent="0">
              <a:buFont typeface="Wingdings" pitchFamily="2" charset="2"/>
              <a:buChar char="§"/>
            </a:pPr>
            <a:r>
              <a:rPr lang="en-US" dirty="0" smtClean="0">
                <a:latin typeface="Calibri" pitchFamily="34" charset="0"/>
              </a:rPr>
              <a:t> Members of ethnic and cultural groups of the community </a:t>
            </a:r>
          </a:p>
          <a:p>
            <a:pPr marL="400050" lvl="1" indent="0">
              <a:buFont typeface="Wingdings" pitchFamily="2" charset="2"/>
              <a:buChar char="§"/>
            </a:pPr>
            <a:endParaRPr lang="en-US" dirty="0" smtClean="0">
              <a:latin typeface="Calibri" pitchFamily="34" charset="0"/>
            </a:endParaRPr>
          </a:p>
          <a:p>
            <a:pPr lvl="1"/>
            <a:endParaRPr lang="en-US" dirty="0"/>
          </a:p>
        </p:txBody>
      </p:sp>
      <p:sp>
        <p:nvSpPr>
          <p:cNvPr id="4" name="Slide Number Placeholder 3"/>
          <p:cNvSpPr>
            <a:spLocks noGrp="1"/>
          </p:cNvSpPr>
          <p:nvPr>
            <p:ph type="sldNum" sz="quarter" idx="12"/>
          </p:nvPr>
        </p:nvSpPr>
        <p:spPr/>
        <p:txBody>
          <a:bodyPr/>
          <a:lstStyle/>
          <a:p>
            <a:fld id="{91349AB7-A4BE-486C-8D6C-30FB92447F88}" type="slidenum">
              <a:rPr lang="en-US" smtClean="0"/>
              <a:pPr/>
              <a:t>70</a:t>
            </a:fld>
            <a:endParaRPr lang="en-US"/>
          </a:p>
        </p:txBody>
      </p:sp>
    </p:spTree>
    <p:extLst>
      <p:ext uri="{BB962C8B-B14F-4D97-AF65-F5344CB8AC3E}">
        <p14:creationId xmlns:p14="http://schemas.microsoft.com/office/powerpoint/2010/main" val="113413146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de-DE" sz="3600" b="1" dirty="0" smtClean="0">
                <a:solidFill>
                  <a:srgbClr val="C00000"/>
                </a:solidFill>
              </a:rPr>
              <a:t>Engaging the Community in Action Planning Process</a:t>
            </a:r>
            <a:endParaRPr lang="de-DE" sz="3600" b="1" dirty="0">
              <a:solidFill>
                <a:srgbClr val="C00000"/>
              </a:solidFill>
            </a:endParaRPr>
          </a:p>
        </p:txBody>
      </p:sp>
      <p:sp>
        <p:nvSpPr>
          <p:cNvPr id="3" name="Content Placeholder 2"/>
          <p:cNvSpPr>
            <a:spLocks noGrp="1"/>
          </p:cNvSpPr>
          <p:nvPr>
            <p:ph idx="1"/>
          </p:nvPr>
        </p:nvSpPr>
        <p:spPr>
          <a:xfrm>
            <a:off x="990600" y="1600200"/>
            <a:ext cx="7696200" cy="4525963"/>
          </a:xfrm>
        </p:spPr>
        <p:txBody>
          <a:bodyPr>
            <a:normAutofit fontScale="92500"/>
          </a:bodyPr>
          <a:lstStyle/>
          <a:p>
            <a:endParaRPr lang="en-US" dirty="0" smtClean="0"/>
          </a:p>
          <a:p>
            <a:pPr marL="0" lvl="0" indent="0" algn="just">
              <a:buNone/>
            </a:pPr>
            <a:r>
              <a:rPr lang="en-US" sz="2400" dirty="0" smtClean="0"/>
              <a:t>Throughout the entire planning process, it needs to make sure that the local authorities’ involvement is encouraged through constant information sharing and consultation, who in turn can help lobby for greater community engagement and resource commitment.</a:t>
            </a:r>
          </a:p>
          <a:p>
            <a:pPr marL="0" lvl="0" indent="0" algn="just">
              <a:buNone/>
            </a:pPr>
            <a:endParaRPr lang="en-US" sz="2400" dirty="0" smtClean="0"/>
          </a:p>
          <a:p>
            <a:pPr marL="0" lvl="0" indent="0" algn="just">
              <a:buNone/>
            </a:pPr>
            <a:r>
              <a:rPr lang="en-US" sz="2400" dirty="0" smtClean="0"/>
              <a:t>Similarly, the community should also be kept informed of the progress in the planning process.</a:t>
            </a:r>
          </a:p>
          <a:p>
            <a:pPr marL="0" lvl="0" indent="0" algn="just">
              <a:buNone/>
            </a:pPr>
            <a:endParaRPr lang="en-US" sz="2400" dirty="0" smtClean="0"/>
          </a:p>
          <a:p>
            <a:pPr marL="0" lvl="0" indent="0" algn="just">
              <a:buNone/>
            </a:pPr>
            <a:r>
              <a:rPr lang="en-US" sz="2400" dirty="0" smtClean="0"/>
              <a:t>To keep the interests of the community going strong, the planning consultative meetings should be made lively with social activities. </a:t>
            </a:r>
          </a:p>
          <a:p>
            <a:pPr>
              <a:buNone/>
            </a:pPr>
            <a:endParaRPr lang="de-DE" dirty="0" smtClean="0"/>
          </a:p>
          <a:p>
            <a:pPr>
              <a:buNone/>
            </a:pPr>
            <a:endParaRPr lang="de-DE" dirty="0"/>
          </a:p>
        </p:txBody>
      </p:sp>
      <p:sp>
        <p:nvSpPr>
          <p:cNvPr id="5" name="Slide Number Placeholder 4"/>
          <p:cNvSpPr>
            <a:spLocks noGrp="1"/>
          </p:cNvSpPr>
          <p:nvPr>
            <p:ph type="sldNum" sz="quarter" idx="12"/>
          </p:nvPr>
        </p:nvSpPr>
        <p:spPr/>
        <p:txBody>
          <a:bodyPr/>
          <a:lstStyle/>
          <a:p>
            <a:fld id="{65825160-B31F-428B-85D7-3517104A521C}" type="slidenum">
              <a:rPr lang="de-DE" smtClean="0"/>
              <a:pPr/>
              <a:t>71</a:t>
            </a:fld>
            <a:endParaRPr lang="de-DE"/>
          </a:p>
        </p:txBody>
      </p:sp>
      <p:pic>
        <p:nvPicPr>
          <p:cNvPr id="7" name="Picture 6"/>
          <p:cNvPicPr/>
          <p:nvPr/>
        </p:nvPicPr>
        <p:blipFill>
          <a:blip r:embed="rId2" cstate="print"/>
          <a:stretch>
            <a:fillRect/>
          </a:stretch>
        </p:blipFill>
        <p:spPr>
          <a:xfrm>
            <a:off x="228600" y="3733800"/>
            <a:ext cx="731520" cy="731520"/>
          </a:xfrm>
          <a:prstGeom prst="rect">
            <a:avLst/>
          </a:prstGeom>
        </p:spPr>
      </p:pic>
    </p:spTree>
    <p:extLst>
      <p:ext uri="{BB962C8B-B14F-4D97-AF65-F5344CB8AC3E}">
        <p14:creationId xmlns:p14="http://schemas.microsoft.com/office/powerpoint/2010/main" val="271447525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e-DE" sz="3600" b="1" dirty="0" smtClean="0">
                <a:solidFill>
                  <a:srgbClr val="C00000"/>
                </a:solidFill>
              </a:rPr>
              <a:t>Formulation of Action Plan Objectives</a:t>
            </a:r>
            <a:endParaRPr lang="de-DE" sz="3600" b="1" dirty="0">
              <a:solidFill>
                <a:srgbClr val="C00000"/>
              </a:solidFill>
            </a:endParaRPr>
          </a:p>
        </p:txBody>
      </p:sp>
      <p:sp>
        <p:nvSpPr>
          <p:cNvPr id="3" name="Content Placeholder 2"/>
          <p:cNvSpPr>
            <a:spLocks noGrp="1"/>
          </p:cNvSpPr>
          <p:nvPr>
            <p:ph idx="1"/>
          </p:nvPr>
        </p:nvSpPr>
        <p:spPr/>
        <p:txBody>
          <a:bodyPr/>
          <a:lstStyle/>
          <a:p>
            <a:r>
              <a:rPr lang="de-DE" dirty="0" smtClean="0"/>
              <a:t>Objectives should be based on the MSA</a:t>
            </a:r>
          </a:p>
          <a:p>
            <a:r>
              <a:rPr lang="de-DE" dirty="0" smtClean="0"/>
              <a:t>Should reflect the aspirations of the community</a:t>
            </a:r>
          </a:p>
          <a:p>
            <a:r>
              <a:rPr lang="de-DE" dirty="0" smtClean="0"/>
              <a:t>Community representatives should be involved in the process</a:t>
            </a:r>
            <a:endParaRPr lang="de-DE" dirty="0"/>
          </a:p>
        </p:txBody>
      </p:sp>
      <p:sp>
        <p:nvSpPr>
          <p:cNvPr id="5" name="Slide Number Placeholder 4"/>
          <p:cNvSpPr>
            <a:spLocks noGrp="1"/>
          </p:cNvSpPr>
          <p:nvPr>
            <p:ph type="sldNum" sz="quarter" idx="12"/>
          </p:nvPr>
        </p:nvSpPr>
        <p:spPr/>
        <p:txBody>
          <a:bodyPr/>
          <a:lstStyle/>
          <a:p>
            <a:fld id="{65825160-B31F-428B-85D7-3517104A521C}" type="slidenum">
              <a:rPr lang="de-DE" smtClean="0"/>
              <a:pPr/>
              <a:t>72</a:t>
            </a:fld>
            <a:endParaRPr lang="de-DE"/>
          </a:p>
        </p:txBody>
      </p:sp>
    </p:spTree>
    <p:extLst>
      <p:ext uri="{BB962C8B-B14F-4D97-AF65-F5344CB8AC3E}">
        <p14:creationId xmlns:p14="http://schemas.microsoft.com/office/powerpoint/2010/main" val="136111644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e-DE" sz="3600" b="1" dirty="0" smtClean="0">
                <a:solidFill>
                  <a:srgbClr val="C00000"/>
                </a:solidFill>
              </a:rPr>
              <a:t>Formation of Sub-Teams</a:t>
            </a:r>
            <a:endParaRPr lang="de-DE" sz="3600" b="1" dirty="0">
              <a:solidFill>
                <a:srgbClr val="C00000"/>
              </a:solidFill>
            </a:endParaRPr>
          </a:p>
        </p:txBody>
      </p:sp>
      <p:sp>
        <p:nvSpPr>
          <p:cNvPr id="3" name="Content Placeholder 2"/>
          <p:cNvSpPr>
            <a:spLocks noGrp="1"/>
          </p:cNvSpPr>
          <p:nvPr>
            <p:ph idx="1"/>
          </p:nvPr>
        </p:nvSpPr>
        <p:spPr/>
        <p:txBody>
          <a:bodyPr/>
          <a:lstStyle/>
          <a:p>
            <a:r>
              <a:rPr lang="de-DE" dirty="0" smtClean="0"/>
              <a:t>Involved stakeholders could be divided in different teams (e.g. </a:t>
            </a:r>
            <a:r>
              <a:rPr lang="de-DE" dirty="0"/>
              <a:t>p</a:t>
            </a:r>
            <a:r>
              <a:rPr lang="de-DE" dirty="0" smtClean="0"/>
              <a:t>reparedness &amp; mitigation, relief &amp; response, recovery &amp; rehabilitation, shelter, health care, psychosocial support, M&amp;E)</a:t>
            </a:r>
          </a:p>
          <a:p>
            <a:r>
              <a:rPr lang="de-DE" dirty="0" smtClean="0"/>
              <a:t>DMC should be in charge of overall implementation process</a:t>
            </a:r>
            <a:endParaRPr lang="de-DE" dirty="0"/>
          </a:p>
        </p:txBody>
      </p:sp>
      <p:sp>
        <p:nvSpPr>
          <p:cNvPr id="5" name="Slide Number Placeholder 4"/>
          <p:cNvSpPr>
            <a:spLocks noGrp="1"/>
          </p:cNvSpPr>
          <p:nvPr>
            <p:ph type="sldNum" sz="quarter" idx="12"/>
          </p:nvPr>
        </p:nvSpPr>
        <p:spPr/>
        <p:txBody>
          <a:bodyPr/>
          <a:lstStyle/>
          <a:p>
            <a:fld id="{65825160-B31F-428B-85D7-3517104A521C}" type="slidenum">
              <a:rPr lang="de-DE" smtClean="0"/>
              <a:pPr/>
              <a:t>73</a:t>
            </a:fld>
            <a:endParaRPr lang="de-DE"/>
          </a:p>
        </p:txBody>
      </p:sp>
    </p:spTree>
    <p:extLst>
      <p:ext uri="{BB962C8B-B14F-4D97-AF65-F5344CB8AC3E}">
        <p14:creationId xmlns:p14="http://schemas.microsoft.com/office/powerpoint/2010/main" val="174129107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e-DE" sz="3600" b="1" dirty="0" smtClean="0">
                <a:solidFill>
                  <a:srgbClr val="C00000"/>
                </a:solidFill>
              </a:rPr>
              <a:t>Devising of Risk Reduction Measures</a:t>
            </a:r>
            <a:endParaRPr lang="de-DE" sz="3600" b="1" dirty="0">
              <a:solidFill>
                <a:srgbClr val="C00000"/>
              </a:solidFill>
            </a:endParaRPr>
          </a:p>
        </p:txBody>
      </p:sp>
      <p:sp>
        <p:nvSpPr>
          <p:cNvPr id="3" name="Content Placeholder 2"/>
          <p:cNvSpPr>
            <a:spLocks noGrp="1"/>
          </p:cNvSpPr>
          <p:nvPr>
            <p:ph idx="1"/>
          </p:nvPr>
        </p:nvSpPr>
        <p:spPr/>
        <p:txBody>
          <a:bodyPr>
            <a:normAutofit/>
          </a:bodyPr>
          <a:lstStyle/>
          <a:p>
            <a:r>
              <a:rPr lang="de-DE" dirty="0" smtClean="0"/>
              <a:t>The community action plan should contain measures on how the community can:</a:t>
            </a:r>
          </a:p>
          <a:p>
            <a:pPr lvl="1">
              <a:buFont typeface="Wingdings" pitchFamily="2" charset="2"/>
              <a:buChar char="§"/>
            </a:pPr>
            <a:r>
              <a:rPr lang="de-DE" dirty="0" smtClean="0">
                <a:latin typeface="Calibri" pitchFamily="34" charset="0"/>
              </a:rPr>
              <a:t>Avoid loss rather than replace loss</a:t>
            </a:r>
          </a:p>
          <a:p>
            <a:pPr lvl="1">
              <a:buFont typeface="Wingdings" pitchFamily="2" charset="2"/>
              <a:buChar char="§"/>
            </a:pPr>
            <a:r>
              <a:rPr lang="de-DE" dirty="0" smtClean="0">
                <a:latin typeface="Calibri" pitchFamily="34" charset="0"/>
              </a:rPr>
              <a:t>Avoid local dislocation</a:t>
            </a:r>
          </a:p>
          <a:p>
            <a:pPr lvl="1">
              <a:buFont typeface="Wingdings" pitchFamily="2" charset="2"/>
              <a:buChar char="§"/>
            </a:pPr>
            <a:r>
              <a:rPr lang="de-DE" dirty="0" smtClean="0">
                <a:latin typeface="Calibri" pitchFamily="34" charset="0"/>
              </a:rPr>
              <a:t>Protect assets of households, community, government </a:t>
            </a:r>
          </a:p>
          <a:p>
            <a:pPr lvl="1">
              <a:buFont typeface="Wingdings" pitchFamily="2" charset="2"/>
              <a:buChar char="§"/>
            </a:pPr>
            <a:r>
              <a:rPr lang="de-DE" dirty="0" smtClean="0">
                <a:latin typeface="Calibri" pitchFamily="34" charset="0"/>
              </a:rPr>
              <a:t>Protect community safety nets &amp; equity of access to support</a:t>
            </a:r>
          </a:p>
          <a:p>
            <a:pPr lvl="1">
              <a:buFont typeface="Wingdings" pitchFamily="2" charset="2"/>
              <a:buChar char="§"/>
            </a:pPr>
            <a:r>
              <a:rPr lang="de-DE" dirty="0" smtClean="0">
                <a:latin typeface="Calibri" pitchFamily="34" charset="0"/>
              </a:rPr>
              <a:t>Ensure the needs of vulnerable people are adequately addressed</a:t>
            </a:r>
          </a:p>
        </p:txBody>
      </p:sp>
      <p:sp>
        <p:nvSpPr>
          <p:cNvPr id="4" name="Slide Number Placeholder 3"/>
          <p:cNvSpPr>
            <a:spLocks noGrp="1"/>
          </p:cNvSpPr>
          <p:nvPr>
            <p:ph type="sldNum" sz="quarter" idx="12"/>
          </p:nvPr>
        </p:nvSpPr>
        <p:spPr/>
        <p:txBody>
          <a:bodyPr/>
          <a:lstStyle/>
          <a:p>
            <a:fld id="{65825160-B31F-428B-85D7-3517104A521C}" type="slidenum">
              <a:rPr lang="de-DE" smtClean="0"/>
              <a:pPr/>
              <a:t>74</a:t>
            </a:fld>
            <a:endParaRPr lang="de-DE"/>
          </a:p>
        </p:txBody>
      </p:sp>
    </p:spTree>
    <p:extLst>
      <p:ext uri="{BB962C8B-B14F-4D97-AF65-F5344CB8AC3E}">
        <p14:creationId xmlns:p14="http://schemas.microsoft.com/office/powerpoint/2010/main" val="168994107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Keep in Mind…</a:t>
            </a:r>
            <a:endParaRPr lang="en-US" dirty="0"/>
          </a:p>
        </p:txBody>
      </p:sp>
      <p:sp>
        <p:nvSpPr>
          <p:cNvPr id="3" name="Content Placeholder 2"/>
          <p:cNvSpPr>
            <a:spLocks noGrp="1"/>
          </p:cNvSpPr>
          <p:nvPr>
            <p:ph idx="1"/>
          </p:nvPr>
        </p:nvSpPr>
        <p:spPr>
          <a:xfrm>
            <a:off x="1371600" y="1600200"/>
            <a:ext cx="7315200" cy="1828799"/>
          </a:xfrm>
        </p:spPr>
        <p:txBody>
          <a:bodyPr>
            <a:normAutofit/>
          </a:bodyPr>
          <a:lstStyle/>
          <a:p>
            <a:pPr marL="0" indent="0" algn="just">
              <a:buNone/>
            </a:pPr>
            <a:r>
              <a:rPr lang="en-US" sz="2000" dirty="0" smtClean="0"/>
              <a:t>A common pitfall many community action plan face is the lack of or poorly planned M&amp;E procedures and its supporting budget. As one of the key activities to ensure the successful realization of the action plan, M&amp;E should be prominently featured in the list of activities with its own timeframe and adequate budget.</a:t>
            </a:r>
          </a:p>
          <a:p>
            <a:pPr marL="0" indent="0" algn="just">
              <a:buNone/>
            </a:pPr>
            <a:endParaRPr lang="en-US" sz="2000" dirty="0" smtClean="0"/>
          </a:p>
          <a:p>
            <a:pPr marL="0" indent="0" algn="just">
              <a:buNone/>
            </a:pPr>
            <a:endParaRPr lang="en-US" sz="2000" dirty="0" smtClean="0"/>
          </a:p>
          <a:p>
            <a:pPr marL="0" indent="0" algn="just">
              <a:buNone/>
            </a:pPr>
            <a:endParaRPr lang="en-US" sz="2000" dirty="0"/>
          </a:p>
        </p:txBody>
      </p:sp>
      <p:sp>
        <p:nvSpPr>
          <p:cNvPr id="4" name="Slide Number Placeholder 3"/>
          <p:cNvSpPr>
            <a:spLocks noGrp="1"/>
          </p:cNvSpPr>
          <p:nvPr>
            <p:ph type="sldNum" sz="quarter" idx="12"/>
          </p:nvPr>
        </p:nvSpPr>
        <p:spPr/>
        <p:txBody>
          <a:bodyPr/>
          <a:lstStyle/>
          <a:p>
            <a:fld id="{91349AB7-A4BE-486C-8D6C-30FB92447F88}" type="slidenum">
              <a:rPr lang="en-US" smtClean="0"/>
              <a:pPr/>
              <a:t>75</a:t>
            </a:fld>
            <a:endParaRPr lang="en-US"/>
          </a:p>
        </p:txBody>
      </p:sp>
      <p:sp>
        <p:nvSpPr>
          <p:cNvPr id="5" name="Content Placeholder 2"/>
          <p:cNvSpPr txBox="1">
            <a:spLocks/>
          </p:cNvSpPr>
          <p:nvPr/>
        </p:nvSpPr>
        <p:spPr>
          <a:xfrm>
            <a:off x="1371600" y="3962400"/>
            <a:ext cx="7467600" cy="1828799"/>
          </a:xfrm>
          <a:prstGeom prst="rect">
            <a:avLst/>
          </a:prstGeom>
        </p:spPr>
        <p:txBody>
          <a:bodyPr vert="horz" lIns="91440" tIns="45720" rIns="91440" bIns="45720" rtlCol="0">
            <a:normAutofit/>
          </a:bodyPr>
          <a:lstStyle/>
          <a:p>
            <a:pPr algn="just">
              <a:spcBef>
                <a:spcPct val="20000"/>
              </a:spcBef>
            </a:pPr>
            <a:r>
              <a:rPr lang="en-US" sz="2000" dirty="0" smtClean="0">
                <a:latin typeface="Calibri" pitchFamily="34" charset="0"/>
              </a:rPr>
              <a:t>Subject specialists of cross cutting issues such as climate change and environmental management need to be consulted as well to ensure the planned activities cover these topics as well.</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000" b="0" i="0" u="none" strike="noStrike" kern="1200" cap="none" spc="0" normalizeH="0" baseline="0" noProof="0" dirty="0">
              <a:ln>
                <a:noFill/>
              </a:ln>
              <a:solidFill>
                <a:schemeClr val="tx1"/>
              </a:solidFill>
              <a:effectLst/>
              <a:uLnTx/>
              <a:uFillTx/>
              <a:latin typeface="Calibri" pitchFamily="34" charset="0"/>
            </a:endParaRPr>
          </a:p>
        </p:txBody>
      </p:sp>
      <p:pic>
        <p:nvPicPr>
          <p:cNvPr id="6" name="Picture 5"/>
          <p:cNvPicPr/>
          <p:nvPr/>
        </p:nvPicPr>
        <p:blipFill>
          <a:blip r:embed="rId2" cstate="print"/>
          <a:stretch>
            <a:fillRect/>
          </a:stretch>
        </p:blipFill>
        <p:spPr>
          <a:xfrm>
            <a:off x="457200" y="1905000"/>
            <a:ext cx="822960" cy="822960"/>
          </a:xfrm>
          <a:prstGeom prst="rect">
            <a:avLst/>
          </a:prstGeom>
        </p:spPr>
      </p:pic>
      <p:pic>
        <p:nvPicPr>
          <p:cNvPr id="7" name="Picture 6"/>
          <p:cNvPicPr/>
          <p:nvPr/>
        </p:nvPicPr>
        <p:blipFill>
          <a:blip r:embed="rId3" cstate="print"/>
          <a:stretch>
            <a:fillRect/>
          </a:stretch>
        </p:blipFill>
        <p:spPr>
          <a:xfrm>
            <a:off x="533400" y="4114800"/>
            <a:ext cx="822960" cy="822960"/>
          </a:xfrm>
          <a:prstGeom prst="rect">
            <a:avLst/>
          </a:prstGeom>
        </p:spPr>
      </p:pic>
    </p:spTree>
    <p:extLst>
      <p:ext uri="{BB962C8B-B14F-4D97-AF65-F5344CB8AC3E}">
        <p14:creationId xmlns:p14="http://schemas.microsoft.com/office/powerpoint/2010/main" val="10523692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e-DE" sz="3600" b="1" dirty="0" smtClean="0">
                <a:solidFill>
                  <a:srgbClr val="C00000"/>
                </a:solidFill>
              </a:rPr>
              <a:t>Determination of Required Resources</a:t>
            </a:r>
            <a:endParaRPr lang="de-DE" sz="3600" b="1" dirty="0">
              <a:solidFill>
                <a:srgbClr val="C00000"/>
              </a:solidFill>
            </a:endParaRPr>
          </a:p>
        </p:txBody>
      </p:sp>
      <p:sp>
        <p:nvSpPr>
          <p:cNvPr id="3" name="Content Placeholder 2"/>
          <p:cNvSpPr>
            <a:spLocks noGrp="1"/>
          </p:cNvSpPr>
          <p:nvPr>
            <p:ph idx="1"/>
          </p:nvPr>
        </p:nvSpPr>
        <p:spPr/>
        <p:txBody>
          <a:bodyPr>
            <a:normAutofit/>
          </a:bodyPr>
          <a:lstStyle/>
          <a:p>
            <a:r>
              <a:rPr lang="de-DE" sz="2600" dirty="0" smtClean="0"/>
              <a:t>For all planned activities the required resources needs to be determined:</a:t>
            </a:r>
          </a:p>
          <a:p>
            <a:pPr lvl="1">
              <a:buFont typeface="Wingdings" pitchFamily="2" charset="2"/>
              <a:buChar char="§"/>
            </a:pPr>
            <a:r>
              <a:rPr lang="de-DE" sz="2400" dirty="0" smtClean="0">
                <a:latin typeface="Calibri" pitchFamily="34" charset="0"/>
              </a:rPr>
              <a:t>Estimated budget</a:t>
            </a:r>
          </a:p>
          <a:p>
            <a:pPr lvl="1">
              <a:buFont typeface="Wingdings" pitchFamily="2" charset="2"/>
              <a:buChar char="§"/>
            </a:pPr>
            <a:r>
              <a:rPr lang="de-DE" sz="2400" dirty="0" smtClean="0">
                <a:latin typeface="Calibri" pitchFamily="34" charset="0"/>
              </a:rPr>
              <a:t>Resources available in the community</a:t>
            </a:r>
          </a:p>
          <a:p>
            <a:pPr lvl="1">
              <a:buFont typeface="Wingdings" pitchFamily="2" charset="2"/>
              <a:buChar char="§"/>
            </a:pPr>
            <a:r>
              <a:rPr lang="de-DE" sz="2400" dirty="0" smtClean="0">
                <a:latin typeface="Calibri" pitchFamily="34" charset="0"/>
              </a:rPr>
              <a:t>Resources available at local level</a:t>
            </a:r>
          </a:p>
          <a:p>
            <a:pPr lvl="1">
              <a:buFont typeface="Wingdings" pitchFamily="2" charset="2"/>
              <a:buChar char="§"/>
            </a:pPr>
            <a:r>
              <a:rPr lang="de-DE" sz="2400" dirty="0" smtClean="0">
                <a:latin typeface="Calibri" pitchFamily="34" charset="0"/>
              </a:rPr>
              <a:t>Resources that could be requested to the program</a:t>
            </a:r>
          </a:p>
          <a:p>
            <a:pPr lvl="1">
              <a:buFont typeface="Wingdings" pitchFamily="2" charset="2"/>
              <a:buChar char="§"/>
            </a:pPr>
            <a:r>
              <a:rPr lang="de-DE" sz="2400" dirty="0" smtClean="0">
                <a:latin typeface="Calibri" pitchFamily="34" charset="0"/>
              </a:rPr>
              <a:t>Additional resources  that need to be requested from outside</a:t>
            </a:r>
          </a:p>
        </p:txBody>
      </p:sp>
      <p:sp>
        <p:nvSpPr>
          <p:cNvPr id="5" name="Slide Number Placeholder 4"/>
          <p:cNvSpPr>
            <a:spLocks noGrp="1"/>
          </p:cNvSpPr>
          <p:nvPr>
            <p:ph type="sldNum" sz="quarter" idx="12"/>
          </p:nvPr>
        </p:nvSpPr>
        <p:spPr/>
        <p:txBody>
          <a:bodyPr/>
          <a:lstStyle/>
          <a:p>
            <a:fld id="{65825160-B31F-428B-85D7-3517104A521C}" type="slidenum">
              <a:rPr lang="de-DE" smtClean="0"/>
              <a:pPr/>
              <a:t>76</a:t>
            </a:fld>
            <a:endParaRPr lang="de-DE"/>
          </a:p>
        </p:txBody>
      </p:sp>
    </p:spTree>
    <p:extLst>
      <p:ext uri="{BB962C8B-B14F-4D97-AF65-F5344CB8AC3E}">
        <p14:creationId xmlns:p14="http://schemas.microsoft.com/office/powerpoint/2010/main" val="339607383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e-DE" sz="3600" b="1" dirty="0" smtClean="0">
                <a:solidFill>
                  <a:srgbClr val="C00000"/>
                </a:solidFill>
              </a:rPr>
              <a:t>Finalizing the Plan</a:t>
            </a:r>
            <a:endParaRPr lang="de-DE" sz="3600" b="1" dirty="0">
              <a:solidFill>
                <a:srgbClr val="C00000"/>
              </a:solidFill>
            </a:endParaRPr>
          </a:p>
        </p:txBody>
      </p:sp>
      <p:sp>
        <p:nvSpPr>
          <p:cNvPr id="3" name="Content Placeholder 2"/>
          <p:cNvSpPr>
            <a:spLocks noGrp="1"/>
          </p:cNvSpPr>
          <p:nvPr>
            <p:ph idx="1"/>
          </p:nvPr>
        </p:nvSpPr>
        <p:spPr/>
        <p:txBody>
          <a:bodyPr>
            <a:normAutofit/>
          </a:bodyPr>
          <a:lstStyle/>
          <a:p>
            <a:r>
              <a:rPr lang="de-DE" sz="2600" dirty="0" smtClean="0"/>
              <a:t>Identify a lead person/group for each activity</a:t>
            </a:r>
          </a:p>
          <a:p>
            <a:r>
              <a:rPr lang="de-DE" sz="2600" dirty="0" smtClean="0"/>
              <a:t>Prepare a time-line/implementation schedule for each activity</a:t>
            </a:r>
          </a:p>
          <a:p>
            <a:r>
              <a:rPr lang="de-DE" sz="2600" dirty="0" smtClean="0"/>
              <a:t>Development operational procedures and policies</a:t>
            </a:r>
          </a:p>
          <a:p>
            <a:r>
              <a:rPr lang="de-DE" sz="2600" dirty="0" smtClean="0"/>
              <a:t>Identification of possible challenges</a:t>
            </a:r>
          </a:p>
          <a:p>
            <a:r>
              <a:rPr lang="de-DE" sz="2600" dirty="0" smtClean="0"/>
              <a:t>Finalize the plan and share it with all stakeholders</a:t>
            </a:r>
          </a:p>
          <a:p>
            <a:endParaRPr lang="de-DE" sz="2600" dirty="0"/>
          </a:p>
        </p:txBody>
      </p:sp>
      <p:sp>
        <p:nvSpPr>
          <p:cNvPr id="5" name="Slide Number Placeholder 4"/>
          <p:cNvSpPr>
            <a:spLocks noGrp="1"/>
          </p:cNvSpPr>
          <p:nvPr>
            <p:ph type="sldNum" sz="quarter" idx="12"/>
          </p:nvPr>
        </p:nvSpPr>
        <p:spPr/>
        <p:txBody>
          <a:bodyPr/>
          <a:lstStyle/>
          <a:p>
            <a:fld id="{65825160-B31F-428B-85D7-3517104A521C}" type="slidenum">
              <a:rPr lang="de-DE" smtClean="0"/>
              <a:pPr/>
              <a:t>77</a:t>
            </a:fld>
            <a:endParaRPr lang="de-DE"/>
          </a:p>
        </p:txBody>
      </p:sp>
    </p:spTree>
    <p:extLst>
      <p:ext uri="{BB962C8B-B14F-4D97-AF65-F5344CB8AC3E}">
        <p14:creationId xmlns:p14="http://schemas.microsoft.com/office/powerpoint/2010/main" val="132232964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e-DE" sz="3600" b="1" dirty="0" smtClean="0">
                <a:solidFill>
                  <a:srgbClr val="C00000"/>
                </a:solidFill>
              </a:rPr>
              <a:t>Key Components of a DRR Action Plan</a:t>
            </a:r>
            <a:endParaRPr lang="de-DE" sz="3600" b="1" dirty="0">
              <a:solidFill>
                <a:srgbClr val="C00000"/>
              </a:solidFill>
            </a:endParaRPr>
          </a:p>
        </p:txBody>
      </p:sp>
      <p:sp>
        <p:nvSpPr>
          <p:cNvPr id="3" name="Content Placeholder 2"/>
          <p:cNvSpPr>
            <a:spLocks noGrp="1"/>
          </p:cNvSpPr>
          <p:nvPr>
            <p:ph idx="1"/>
          </p:nvPr>
        </p:nvSpPr>
        <p:spPr/>
        <p:txBody>
          <a:bodyPr>
            <a:normAutofit fontScale="92500" lnSpcReduction="20000"/>
          </a:bodyPr>
          <a:lstStyle/>
          <a:p>
            <a:r>
              <a:rPr lang="de-DE" dirty="0" smtClean="0"/>
              <a:t>Objectives &amp; targets of the action plan</a:t>
            </a:r>
          </a:p>
          <a:p>
            <a:r>
              <a:rPr lang="de-DE" dirty="0" smtClean="0"/>
              <a:t>Validity</a:t>
            </a:r>
          </a:p>
          <a:p>
            <a:r>
              <a:rPr lang="de-DE" dirty="0" smtClean="0"/>
              <a:t>Description of key agency responsible for AP</a:t>
            </a:r>
          </a:p>
          <a:p>
            <a:r>
              <a:rPr lang="de-DE" dirty="0" smtClean="0"/>
              <a:t>Brief description of the community</a:t>
            </a:r>
          </a:p>
          <a:p>
            <a:r>
              <a:rPr lang="de-DE" dirty="0" smtClean="0"/>
              <a:t>Community disaster situation</a:t>
            </a:r>
          </a:p>
          <a:p>
            <a:r>
              <a:rPr lang="de-DE" dirty="0" smtClean="0"/>
              <a:t>Strategies &amp; activities for risk reduction</a:t>
            </a:r>
          </a:p>
          <a:p>
            <a:r>
              <a:rPr lang="de-DE" dirty="0" smtClean="0"/>
              <a:t>Roles &amp; responsibilities</a:t>
            </a:r>
          </a:p>
          <a:p>
            <a:r>
              <a:rPr lang="de-DE" dirty="0" smtClean="0"/>
              <a:t>Schedule of activities</a:t>
            </a:r>
          </a:p>
          <a:p>
            <a:r>
              <a:rPr lang="de-DE" dirty="0" smtClean="0"/>
              <a:t>Review and upate of the plan</a:t>
            </a:r>
          </a:p>
          <a:p>
            <a:r>
              <a:rPr lang="de-DE" dirty="0" smtClean="0"/>
              <a:t>Contact numbers</a:t>
            </a:r>
          </a:p>
          <a:p>
            <a:r>
              <a:rPr lang="de-DE" dirty="0" smtClean="0"/>
              <a:t>Annexes</a:t>
            </a:r>
          </a:p>
        </p:txBody>
      </p:sp>
      <p:sp>
        <p:nvSpPr>
          <p:cNvPr id="5" name="Slide Number Placeholder 4"/>
          <p:cNvSpPr>
            <a:spLocks noGrp="1"/>
          </p:cNvSpPr>
          <p:nvPr>
            <p:ph type="sldNum" sz="quarter" idx="12"/>
          </p:nvPr>
        </p:nvSpPr>
        <p:spPr/>
        <p:txBody>
          <a:bodyPr/>
          <a:lstStyle/>
          <a:p>
            <a:fld id="{65825160-B31F-428B-85D7-3517104A521C}" type="slidenum">
              <a:rPr lang="de-DE" smtClean="0"/>
              <a:pPr/>
              <a:t>78</a:t>
            </a:fld>
            <a:endParaRPr lang="de-DE"/>
          </a:p>
        </p:txBody>
      </p:sp>
    </p:spTree>
    <p:extLst>
      <p:ext uri="{BB962C8B-B14F-4D97-AF65-F5344CB8AC3E}">
        <p14:creationId xmlns:p14="http://schemas.microsoft.com/office/powerpoint/2010/main" val="375793873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e-DE" sz="3600" b="1" dirty="0" smtClean="0">
                <a:solidFill>
                  <a:srgbClr val="C00000"/>
                </a:solidFill>
              </a:rPr>
              <a:t>Important Aspects</a:t>
            </a:r>
            <a:endParaRPr lang="de-DE" sz="3600" b="1" dirty="0">
              <a:solidFill>
                <a:srgbClr val="C00000"/>
              </a:solidFill>
            </a:endParaRPr>
          </a:p>
        </p:txBody>
      </p:sp>
      <p:sp>
        <p:nvSpPr>
          <p:cNvPr id="3" name="Content Placeholder 2"/>
          <p:cNvSpPr>
            <a:spLocks noGrp="1"/>
          </p:cNvSpPr>
          <p:nvPr>
            <p:ph idx="1"/>
          </p:nvPr>
        </p:nvSpPr>
        <p:spPr/>
        <p:txBody>
          <a:bodyPr/>
          <a:lstStyle/>
          <a:p>
            <a:r>
              <a:rPr lang="de-DE" dirty="0" smtClean="0"/>
              <a:t>Final plan has to be updated regularly and shared with local authorities and community members</a:t>
            </a:r>
          </a:p>
          <a:p>
            <a:r>
              <a:rPr lang="de-DE" dirty="0" smtClean="0"/>
              <a:t>There should be a strong linkage between the school-based action planning and the community-based action planning </a:t>
            </a:r>
          </a:p>
        </p:txBody>
      </p:sp>
      <p:sp>
        <p:nvSpPr>
          <p:cNvPr id="5" name="Slide Number Placeholder 4"/>
          <p:cNvSpPr>
            <a:spLocks noGrp="1"/>
          </p:cNvSpPr>
          <p:nvPr>
            <p:ph type="sldNum" sz="quarter" idx="12"/>
          </p:nvPr>
        </p:nvSpPr>
        <p:spPr/>
        <p:txBody>
          <a:bodyPr/>
          <a:lstStyle/>
          <a:p>
            <a:fld id="{65825160-B31F-428B-85D7-3517104A521C}" type="slidenum">
              <a:rPr lang="de-DE" smtClean="0"/>
              <a:pPr/>
              <a:t>79</a:t>
            </a:fld>
            <a:endParaRPr lang="de-DE"/>
          </a:p>
        </p:txBody>
      </p:sp>
    </p:spTree>
    <p:extLst>
      <p:ext uri="{BB962C8B-B14F-4D97-AF65-F5344CB8AC3E}">
        <p14:creationId xmlns:p14="http://schemas.microsoft.com/office/powerpoint/2010/main" val="40124416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Keep in Mind…</a:t>
            </a:r>
            <a:endParaRPr lang="en-US" dirty="0"/>
          </a:p>
        </p:txBody>
      </p:sp>
      <p:sp>
        <p:nvSpPr>
          <p:cNvPr id="3" name="Content Placeholder 2"/>
          <p:cNvSpPr>
            <a:spLocks noGrp="1"/>
          </p:cNvSpPr>
          <p:nvPr>
            <p:ph idx="1"/>
          </p:nvPr>
        </p:nvSpPr>
        <p:spPr>
          <a:xfrm>
            <a:off x="1295400" y="2209800"/>
            <a:ext cx="7391400" cy="3352799"/>
          </a:xfrm>
        </p:spPr>
        <p:txBody>
          <a:bodyPr>
            <a:normAutofit/>
          </a:bodyPr>
          <a:lstStyle/>
          <a:p>
            <a:pPr marL="0" indent="0">
              <a:buNone/>
            </a:pPr>
            <a:r>
              <a:rPr lang="en-US" sz="2000" dirty="0" smtClean="0"/>
              <a:t>Begin prepping the local stakeholders for their ultimate expected role: to take over the management of CBDRR activities on the ground at the end of program period. The socialization meetings and sessions provide a great opportunity to acquaint the key stakeholders with roles and responsibilities they are expected to assume. It is very important to share detailed timeframe of the program activities with them so that they can prepare themselves. </a:t>
            </a:r>
          </a:p>
          <a:p>
            <a:endParaRPr lang="en-US" sz="2000" dirty="0"/>
          </a:p>
        </p:txBody>
      </p:sp>
      <p:sp>
        <p:nvSpPr>
          <p:cNvPr id="4" name="Slide Number Placeholder 3"/>
          <p:cNvSpPr>
            <a:spLocks noGrp="1"/>
          </p:cNvSpPr>
          <p:nvPr>
            <p:ph type="sldNum" sz="quarter" idx="12"/>
          </p:nvPr>
        </p:nvSpPr>
        <p:spPr/>
        <p:txBody>
          <a:bodyPr/>
          <a:lstStyle/>
          <a:p>
            <a:fld id="{91349AB7-A4BE-486C-8D6C-30FB92447F88}" type="slidenum">
              <a:rPr lang="en-US" smtClean="0"/>
              <a:pPr/>
              <a:t>8</a:t>
            </a:fld>
            <a:endParaRPr lang="en-US"/>
          </a:p>
        </p:txBody>
      </p:sp>
      <p:pic>
        <p:nvPicPr>
          <p:cNvPr id="5" name="Picture 4"/>
          <p:cNvPicPr>
            <a:picLocks noChangeAspect="1"/>
          </p:cNvPicPr>
          <p:nvPr/>
        </p:nvPicPr>
        <p:blipFill>
          <a:blip r:embed="rId2" cstate="print"/>
          <a:stretch>
            <a:fillRect/>
          </a:stretch>
        </p:blipFill>
        <p:spPr>
          <a:xfrm>
            <a:off x="457200" y="2895600"/>
            <a:ext cx="640080" cy="640080"/>
          </a:xfrm>
          <a:prstGeom prst="rect">
            <a:avLst/>
          </a:prstGeom>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rgbClr val="C00000"/>
                </a:solidFill>
              </a:rPr>
              <a:t>Any Questions?</a:t>
            </a:r>
            <a:endParaRPr lang="en-US" sz="3600" b="1" dirty="0">
              <a:solidFill>
                <a:srgbClr val="C00000"/>
              </a:solidFill>
            </a:endParaRPr>
          </a:p>
        </p:txBody>
      </p:sp>
      <p:sp>
        <p:nvSpPr>
          <p:cNvPr id="6" name="Slide Number Placeholder 5"/>
          <p:cNvSpPr>
            <a:spLocks noGrp="1"/>
          </p:cNvSpPr>
          <p:nvPr>
            <p:ph type="sldNum" sz="quarter" idx="12"/>
          </p:nvPr>
        </p:nvSpPr>
        <p:spPr/>
        <p:txBody>
          <a:bodyPr/>
          <a:lstStyle/>
          <a:p>
            <a:fld id="{91349AB7-A4BE-486C-8D6C-30FB92447F88}" type="slidenum">
              <a:rPr lang="en-US" smtClean="0"/>
              <a:pPr/>
              <a:t>80</a:t>
            </a:fld>
            <a:endParaRPr lang="en-US"/>
          </a:p>
        </p:txBody>
      </p:sp>
      <p:pic>
        <p:nvPicPr>
          <p:cNvPr id="8194" name="Picture 2" descr="http://aphroditesbadhabit.files.wordpress.com/2011/06/question_mark_2158.jpg"/>
          <p:cNvPicPr>
            <a:picLocks noChangeAspect="1" noChangeArrowheads="1"/>
          </p:cNvPicPr>
          <p:nvPr/>
        </p:nvPicPr>
        <p:blipFill>
          <a:blip r:embed="rId2" cstate="print"/>
          <a:srcRect/>
          <a:stretch>
            <a:fillRect/>
          </a:stretch>
        </p:blipFill>
        <p:spPr bwMode="auto">
          <a:xfrm>
            <a:off x="3203848" y="2132856"/>
            <a:ext cx="2714625" cy="3143250"/>
          </a:xfrm>
          <a:prstGeom prst="rect">
            <a:avLst/>
          </a:prstGeom>
          <a:noFill/>
        </p:spPr>
      </p:pic>
    </p:spTree>
    <p:extLst>
      <p:ext uri="{BB962C8B-B14F-4D97-AF65-F5344CB8AC3E}">
        <p14:creationId xmlns:p14="http://schemas.microsoft.com/office/powerpoint/2010/main" val="362889050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2492897"/>
            <a:ext cx="7772400" cy="1512168"/>
          </a:xfrm>
        </p:spPr>
        <p:txBody>
          <a:bodyPr/>
          <a:lstStyle/>
          <a:p>
            <a:r>
              <a:rPr lang="en-US" b="0" dirty="0" smtClean="0">
                <a:solidFill>
                  <a:schemeClr val="tx1"/>
                </a:solidFill>
              </a:rPr>
              <a:t>Module 2: Implementing </a:t>
            </a:r>
            <a:r>
              <a:rPr lang="en-US" b="0" smtClean="0">
                <a:solidFill>
                  <a:schemeClr val="tx1"/>
                </a:solidFill>
              </a:rPr>
              <a:t>the Program</a:t>
            </a:r>
            <a:endParaRPr lang="en-US" b="0" dirty="0">
              <a:solidFill>
                <a:schemeClr val="tx1"/>
              </a:solidFill>
            </a:endParaRPr>
          </a:p>
        </p:txBody>
      </p:sp>
      <p:sp>
        <p:nvSpPr>
          <p:cNvPr id="3" name="Subtitle 2"/>
          <p:cNvSpPr>
            <a:spLocks noGrp="1"/>
          </p:cNvSpPr>
          <p:nvPr>
            <p:ph type="subTitle" idx="1"/>
          </p:nvPr>
        </p:nvSpPr>
        <p:spPr/>
        <p:txBody>
          <a:bodyPr/>
          <a:lstStyle/>
          <a:p>
            <a:r>
              <a:rPr lang="en-US" b="1" dirty="0" smtClean="0">
                <a:solidFill>
                  <a:srgbClr val="C00000"/>
                </a:solidFill>
              </a:rPr>
              <a:t>Session 6. Implementation of Action Plans</a:t>
            </a:r>
            <a:endParaRPr lang="en-US" b="1" dirty="0">
              <a:solidFill>
                <a:srgbClr val="C00000"/>
              </a:solidFill>
            </a:endParaRPr>
          </a:p>
        </p:txBody>
      </p:sp>
      <p:sp>
        <p:nvSpPr>
          <p:cNvPr id="4" name="Slide Number Placeholder 3"/>
          <p:cNvSpPr>
            <a:spLocks noGrp="1"/>
          </p:cNvSpPr>
          <p:nvPr>
            <p:ph type="sldNum" sz="quarter" idx="12"/>
          </p:nvPr>
        </p:nvSpPr>
        <p:spPr/>
        <p:txBody>
          <a:bodyPr/>
          <a:lstStyle/>
          <a:p>
            <a:fld id="{91349AB7-A4BE-486C-8D6C-30FB92447F88}" type="slidenum">
              <a:rPr lang="en-US" smtClean="0"/>
              <a:pPr/>
              <a:t>81</a:t>
            </a:fld>
            <a:endParaRPr lang="en-US"/>
          </a:p>
        </p:txBody>
      </p:sp>
      <p:sp>
        <p:nvSpPr>
          <p:cNvPr id="5" name="TextBox 4"/>
          <p:cNvSpPr txBox="1"/>
          <p:nvPr/>
        </p:nvSpPr>
        <p:spPr>
          <a:xfrm>
            <a:off x="0" y="0"/>
            <a:ext cx="9144000" cy="646331"/>
          </a:xfrm>
          <a:prstGeom prst="rect">
            <a:avLst/>
          </a:prstGeom>
          <a:noFill/>
        </p:spPr>
        <p:txBody>
          <a:bodyPr wrap="square" rtlCol="0">
            <a:spAutoFit/>
          </a:bodyPr>
          <a:lstStyle/>
          <a:p>
            <a:pPr algn="ctr"/>
            <a:endParaRPr lang="en-US" dirty="0" smtClean="0">
              <a:latin typeface="+mj-lt"/>
            </a:endParaRPr>
          </a:p>
          <a:p>
            <a:pPr algn="ctr"/>
            <a:r>
              <a:rPr lang="en-US" dirty="0" smtClean="0">
                <a:latin typeface="+mj-lt"/>
              </a:rPr>
              <a:t>CBDRR Framework Training - Myanmar Red Cross Society</a:t>
            </a:r>
            <a:endParaRPr lang="en-US" dirty="0">
              <a:latin typeface="+mj-lt"/>
            </a:endParaRPr>
          </a:p>
        </p:txBody>
      </p:sp>
    </p:spTree>
    <p:extLst>
      <p:ext uri="{BB962C8B-B14F-4D97-AF65-F5344CB8AC3E}">
        <p14:creationId xmlns:p14="http://schemas.microsoft.com/office/powerpoint/2010/main" val="331704379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rgbClr val="C00000"/>
                </a:solidFill>
              </a:rPr>
              <a:t>Session Objectives</a:t>
            </a:r>
            <a:endParaRPr lang="en-US" sz="3600" b="1" dirty="0">
              <a:solidFill>
                <a:srgbClr val="C00000"/>
              </a:solidFill>
            </a:endParaRPr>
          </a:p>
        </p:txBody>
      </p:sp>
      <p:sp>
        <p:nvSpPr>
          <p:cNvPr id="3" name="Content Placeholder 2"/>
          <p:cNvSpPr>
            <a:spLocks noGrp="1"/>
          </p:cNvSpPr>
          <p:nvPr>
            <p:ph idx="1"/>
          </p:nvPr>
        </p:nvSpPr>
        <p:spPr/>
        <p:txBody>
          <a:bodyPr/>
          <a:lstStyle/>
          <a:p>
            <a:pPr marL="0" indent="0">
              <a:buNone/>
            </a:pPr>
            <a:r>
              <a:rPr lang="en-US" dirty="0" smtClean="0"/>
              <a:t>At the end of this session, the participants will be able to</a:t>
            </a:r>
          </a:p>
          <a:p>
            <a:pPr lvl="1">
              <a:buFont typeface="Wingdings" pitchFamily="2" charset="2"/>
              <a:buChar char="§"/>
            </a:pPr>
            <a:r>
              <a:rPr lang="en-US" dirty="0" smtClean="0">
                <a:latin typeface="Calibri" pitchFamily="34" charset="0"/>
              </a:rPr>
              <a:t>Describe the guiding principles behind the participatory implementation process.</a:t>
            </a:r>
          </a:p>
          <a:p>
            <a:pPr lvl="1">
              <a:buFont typeface="Wingdings" pitchFamily="2" charset="2"/>
              <a:buChar char="§"/>
            </a:pPr>
            <a:r>
              <a:rPr lang="en-US" dirty="0" smtClean="0">
                <a:latin typeface="Calibri" pitchFamily="34" charset="0"/>
              </a:rPr>
              <a:t>Manage the implementation of the developed community action plan with the involvement of all stakeholders.</a:t>
            </a:r>
          </a:p>
          <a:p>
            <a:pPr lvl="1">
              <a:buFont typeface="Wingdings" pitchFamily="2" charset="2"/>
              <a:buChar char="§"/>
            </a:pPr>
            <a:r>
              <a:rPr lang="en-US" dirty="0" smtClean="0">
                <a:latin typeface="Calibri" pitchFamily="34" charset="0"/>
              </a:rPr>
              <a:t>Identify and mobilize resources as and when necessary.</a:t>
            </a:r>
            <a:endParaRPr lang="en-US" dirty="0">
              <a:latin typeface="Calibri" pitchFamily="34" charset="0"/>
            </a:endParaRPr>
          </a:p>
        </p:txBody>
      </p:sp>
      <p:sp>
        <p:nvSpPr>
          <p:cNvPr id="6" name="Slide Number Placeholder 5"/>
          <p:cNvSpPr>
            <a:spLocks noGrp="1"/>
          </p:cNvSpPr>
          <p:nvPr>
            <p:ph type="sldNum" sz="quarter" idx="12"/>
          </p:nvPr>
        </p:nvSpPr>
        <p:spPr/>
        <p:txBody>
          <a:bodyPr/>
          <a:lstStyle/>
          <a:p>
            <a:fld id="{91349AB7-A4BE-486C-8D6C-30FB92447F88}" type="slidenum">
              <a:rPr lang="en-US" smtClean="0"/>
              <a:pPr/>
              <a:t>82</a:t>
            </a:fld>
            <a:endParaRPr lang="en-US"/>
          </a:p>
        </p:txBody>
      </p:sp>
    </p:spTree>
    <p:extLst>
      <p:ext uri="{BB962C8B-B14F-4D97-AF65-F5344CB8AC3E}">
        <p14:creationId xmlns:p14="http://schemas.microsoft.com/office/powerpoint/2010/main" val="35045139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de-DE" sz="3600" b="1" dirty="0" smtClean="0">
                <a:solidFill>
                  <a:srgbClr val="C00000"/>
                </a:solidFill>
              </a:rPr>
              <a:t>Guiding Principles for a Participatory Implementation Process</a:t>
            </a:r>
            <a:endParaRPr lang="de-DE" sz="3600" b="1" dirty="0">
              <a:solidFill>
                <a:srgbClr val="C00000"/>
              </a:solidFill>
            </a:endParaRPr>
          </a:p>
        </p:txBody>
      </p:sp>
      <p:sp>
        <p:nvSpPr>
          <p:cNvPr id="3" name="Content Placeholder 2"/>
          <p:cNvSpPr>
            <a:spLocks noGrp="1"/>
          </p:cNvSpPr>
          <p:nvPr>
            <p:ph idx="1"/>
          </p:nvPr>
        </p:nvSpPr>
        <p:spPr/>
        <p:txBody>
          <a:bodyPr>
            <a:normAutofit/>
          </a:bodyPr>
          <a:lstStyle/>
          <a:p>
            <a:r>
              <a:rPr lang="de-DE" sz="2600" dirty="0" smtClean="0"/>
              <a:t>Participation of all stakeholders</a:t>
            </a:r>
          </a:p>
          <a:p>
            <a:r>
              <a:rPr lang="de-DE" sz="2600" dirty="0" smtClean="0"/>
              <a:t>Dialogue among stakeholders</a:t>
            </a:r>
          </a:p>
          <a:p>
            <a:r>
              <a:rPr lang="de-DE" sz="2600" dirty="0" smtClean="0"/>
              <a:t>Sequential process</a:t>
            </a:r>
          </a:p>
          <a:p>
            <a:r>
              <a:rPr lang="de-DE" sz="2600" dirty="0" smtClean="0"/>
              <a:t>Cyclic process</a:t>
            </a:r>
          </a:p>
          <a:p>
            <a:r>
              <a:rPr lang="de-DE" sz="2600" dirty="0" smtClean="0"/>
              <a:t>Systematic analysis</a:t>
            </a:r>
          </a:p>
          <a:p>
            <a:r>
              <a:rPr lang="de-DE" sz="2600" dirty="0" smtClean="0"/>
              <a:t>Cross-cultural sensitivity</a:t>
            </a:r>
          </a:p>
          <a:p>
            <a:r>
              <a:rPr lang="de-DE" sz="2600" dirty="0" smtClean="0"/>
              <a:t>Transparency</a:t>
            </a:r>
          </a:p>
          <a:p>
            <a:r>
              <a:rPr lang="de-DE" sz="2600" dirty="0" smtClean="0"/>
              <a:t>Consensus orientation</a:t>
            </a:r>
          </a:p>
        </p:txBody>
      </p:sp>
      <p:sp>
        <p:nvSpPr>
          <p:cNvPr id="4" name="Slide Number Placeholder 3"/>
          <p:cNvSpPr>
            <a:spLocks noGrp="1"/>
          </p:cNvSpPr>
          <p:nvPr>
            <p:ph type="sldNum" sz="quarter" idx="12"/>
          </p:nvPr>
        </p:nvSpPr>
        <p:spPr/>
        <p:txBody>
          <a:bodyPr/>
          <a:lstStyle/>
          <a:p>
            <a:fld id="{CDADED8D-0FC5-42EE-B058-EDBA037E03D7}" type="slidenum">
              <a:rPr lang="de-DE" smtClean="0"/>
              <a:pPr/>
              <a:t>83</a:t>
            </a:fld>
            <a:endParaRPr lang="de-DE"/>
          </a:p>
        </p:txBody>
      </p:sp>
      <p:pic>
        <p:nvPicPr>
          <p:cNvPr id="14338" name="Picture 2" descr="http://t0.gstatic.com/images?q=tbn:ANd9GcQ7yXLGKgE7EUr5zVsF-LfD2Ov5PwjS8EoZsVPszIc7Yh-HRDE8"/>
          <p:cNvPicPr>
            <a:picLocks noChangeAspect="1" noChangeArrowheads="1"/>
          </p:cNvPicPr>
          <p:nvPr/>
        </p:nvPicPr>
        <p:blipFill>
          <a:blip r:embed="rId2" cstate="print"/>
          <a:srcRect/>
          <a:stretch>
            <a:fillRect/>
          </a:stretch>
        </p:blipFill>
        <p:spPr bwMode="auto">
          <a:xfrm>
            <a:off x="5486400" y="2743200"/>
            <a:ext cx="3343275" cy="1371601"/>
          </a:xfrm>
          <a:prstGeom prst="rect">
            <a:avLst/>
          </a:prstGeom>
          <a:noFill/>
        </p:spPr>
      </p:pic>
    </p:spTree>
    <p:extLst>
      <p:ext uri="{BB962C8B-B14F-4D97-AF65-F5344CB8AC3E}">
        <p14:creationId xmlns:p14="http://schemas.microsoft.com/office/powerpoint/2010/main" val="97537869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 of Participatory Implementation</a:t>
            </a:r>
            <a:endParaRPr lang="en-US" dirty="0"/>
          </a:p>
        </p:txBody>
      </p:sp>
      <p:sp>
        <p:nvSpPr>
          <p:cNvPr id="3" name="Content Placeholder 2"/>
          <p:cNvSpPr>
            <a:spLocks noGrp="1"/>
          </p:cNvSpPr>
          <p:nvPr>
            <p:ph idx="1"/>
          </p:nvPr>
        </p:nvSpPr>
        <p:spPr/>
        <p:txBody>
          <a:bodyPr>
            <a:normAutofit fontScale="77500" lnSpcReduction="20000"/>
          </a:bodyPr>
          <a:lstStyle/>
          <a:p>
            <a:pPr lvl="0"/>
            <a:r>
              <a:rPr lang="en-US" dirty="0" smtClean="0"/>
              <a:t>increases the prospect of success and sustainability of risk reduction measures in the community;</a:t>
            </a:r>
          </a:p>
          <a:p>
            <a:pPr lvl="0"/>
            <a:endParaRPr lang="en-US" dirty="0" smtClean="0"/>
          </a:p>
          <a:p>
            <a:pPr lvl="0"/>
            <a:r>
              <a:rPr lang="en-US" dirty="0" smtClean="0"/>
              <a:t>help build self-reliance and overall risk reduction capacities of the community stakeholders;</a:t>
            </a:r>
          </a:p>
          <a:p>
            <a:pPr lvl="0"/>
            <a:endParaRPr lang="en-US" dirty="0" smtClean="0"/>
          </a:p>
          <a:p>
            <a:pPr lvl="0"/>
            <a:r>
              <a:rPr lang="en-US" dirty="0" smtClean="0"/>
              <a:t>enable the community to learn to manage resources and time constraints and to mobilize addition resources when needs arise;</a:t>
            </a:r>
          </a:p>
          <a:p>
            <a:pPr lvl="0"/>
            <a:endParaRPr lang="en-US" dirty="0" smtClean="0"/>
          </a:p>
          <a:p>
            <a:pPr lvl="0"/>
            <a:r>
              <a:rPr lang="en-US" dirty="0" smtClean="0"/>
              <a:t>create a platform for all stakeholders; and </a:t>
            </a:r>
          </a:p>
          <a:p>
            <a:pPr lvl="0"/>
            <a:endParaRPr lang="en-US" dirty="0" smtClean="0"/>
          </a:p>
          <a:p>
            <a:pPr lvl="0"/>
            <a:r>
              <a:rPr lang="en-US" dirty="0" smtClean="0"/>
              <a:t>lead to greater tolerance and harmonization among different social groups, providing them a united front to counter the negative impacts of disasters.</a:t>
            </a:r>
          </a:p>
          <a:p>
            <a:endParaRPr lang="en-US" dirty="0"/>
          </a:p>
        </p:txBody>
      </p:sp>
      <p:sp>
        <p:nvSpPr>
          <p:cNvPr id="4" name="Slide Number Placeholder 3"/>
          <p:cNvSpPr>
            <a:spLocks noGrp="1"/>
          </p:cNvSpPr>
          <p:nvPr>
            <p:ph type="sldNum" sz="quarter" idx="12"/>
          </p:nvPr>
        </p:nvSpPr>
        <p:spPr/>
        <p:txBody>
          <a:bodyPr/>
          <a:lstStyle/>
          <a:p>
            <a:fld id="{91349AB7-A4BE-486C-8D6C-30FB92447F88}" type="slidenum">
              <a:rPr lang="en-US" smtClean="0"/>
              <a:pPr/>
              <a:t>84</a:t>
            </a:fld>
            <a:endParaRPr lang="en-US"/>
          </a:p>
        </p:txBody>
      </p:sp>
    </p:spTree>
    <p:extLst>
      <p:ext uri="{BB962C8B-B14F-4D97-AF65-F5344CB8AC3E}">
        <p14:creationId xmlns:p14="http://schemas.microsoft.com/office/powerpoint/2010/main" val="424860009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Participatory Implementation Activities</a:t>
            </a:r>
            <a:endParaRPr lang="en-US" dirty="0"/>
          </a:p>
        </p:txBody>
      </p:sp>
      <p:graphicFrame>
        <p:nvGraphicFramePr>
          <p:cNvPr id="5" name="Content Placeholder 4"/>
          <p:cNvGraphicFramePr>
            <a:graphicFrameLocks noGrp="1"/>
          </p:cNvGraphicFramePr>
          <p:nvPr>
            <p:ph idx="1"/>
          </p:nvPr>
        </p:nvGraphicFramePr>
        <p:xfrm>
          <a:off x="228600" y="1371600"/>
          <a:ext cx="8686800" cy="4754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91349AB7-A4BE-486C-8D6C-30FB92447F88}" type="slidenum">
              <a:rPr lang="en-US" smtClean="0"/>
              <a:pPr/>
              <a:t>85</a:t>
            </a:fld>
            <a:endParaRPr lang="en-US"/>
          </a:p>
        </p:txBody>
      </p:sp>
    </p:spTree>
    <p:extLst>
      <p:ext uri="{BB962C8B-B14F-4D97-AF65-F5344CB8AC3E}">
        <p14:creationId xmlns:p14="http://schemas.microsoft.com/office/powerpoint/2010/main" val="66413249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e-DE" sz="3600" b="1" dirty="0" smtClean="0">
                <a:solidFill>
                  <a:srgbClr val="C00000"/>
                </a:solidFill>
              </a:rPr>
              <a:t>Assignment of Tasks</a:t>
            </a:r>
            <a:endParaRPr lang="de-DE" sz="3600" b="1" dirty="0">
              <a:solidFill>
                <a:srgbClr val="C00000"/>
              </a:solidFill>
            </a:endParaRPr>
          </a:p>
        </p:txBody>
      </p:sp>
      <p:sp>
        <p:nvSpPr>
          <p:cNvPr id="3" name="Content Placeholder 2"/>
          <p:cNvSpPr>
            <a:spLocks noGrp="1"/>
          </p:cNvSpPr>
          <p:nvPr>
            <p:ph idx="1"/>
          </p:nvPr>
        </p:nvSpPr>
        <p:spPr/>
        <p:txBody>
          <a:bodyPr>
            <a:normAutofit/>
          </a:bodyPr>
          <a:lstStyle/>
          <a:p>
            <a:r>
              <a:rPr lang="de-DE" sz="2600" dirty="0" smtClean="0"/>
              <a:t>Each of the sub-groups established in the last step have to assign the respective tasks among themselves</a:t>
            </a:r>
          </a:p>
          <a:p>
            <a:pPr lvl="1">
              <a:buFont typeface="Wingdings" pitchFamily="2" charset="2"/>
              <a:buChar char="§"/>
            </a:pPr>
            <a:r>
              <a:rPr lang="de-DE" sz="2400" dirty="0" smtClean="0">
                <a:latin typeface="Calibri" pitchFamily="34" charset="0"/>
              </a:rPr>
              <a:t>Leadership </a:t>
            </a:r>
          </a:p>
          <a:p>
            <a:pPr lvl="1">
              <a:buFont typeface="Wingdings" pitchFamily="2" charset="2"/>
              <a:buChar char="§"/>
            </a:pPr>
            <a:r>
              <a:rPr lang="de-DE" sz="2400" dirty="0" smtClean="0">
                <a:latin typeface="Calibri" pitchFamily="34" charset="0"/>
              </a:rPr>
              <a:t>Management </a:t>
            </a:r>
          </a:p>
          <a:p>
            <a:pPr lvl="1">
              <a:buFont typeface="Wingdings" pitchFamily="2" charset="2"/>
              <a:buChar char="§"/>
            </a:pPr>
            <a:r>
              <a:rPr lang="de-DE" sz="2400" dirty="0" smtClean="0">
                <a:latin typeface="Calibri" pitchFamily="34" charset="0"/>
              </a:rPr>
              <a:t>Technical support</a:t>
            </a:r>
          </a:p>
          <a:p>
            <a:pPr lvl="1">
              <a:buFont typeface="Wingdings" pitchFamily="2" charset="2"/>
              <a:buChar char="§"/>
            </a:pPr>
            <a:r>
              <a:rPr lang="de-DE" sz="2400" dirty="0" smtClean="0">
                <a:latin typeface="Calibri" pitchFamily="34" charset="0"/>
              </a:rPr>
              <a:t>Financial management</a:t>
            </a:r>
          </a:p>
          <a:p>
            <a:pPr lvl="1">
              <a:buFont typeface="Wingdings" pitchFamily="2" charset="2"/>
              <a:buChar char="§"/>
            </a:pPr>
            <a:r>
              <a:rPr lang="de-DE" sz="2400" dirty="0" smtClean="0">
                <a:latin typeface="Calibri" pitchFamily="34" charset="0"/>
              </a:rPr>
              <a:t>Administration</a:t>
            </a:r>
          </a:p>
          <a:p>
            <a:pPr lvl="1">
              <a:buFont typeface="Wingdings" pitchFamily="2" charset="2"/>
              <a:buChar char="§"/>
            </a:pPr>
            <a:r>
              <a:rPr lang="de-DE" sz="2400" dirty="0" smtClean="0">
                <a:latin typeface="Calibri" pitchFamily="34" charset="0"/>
              </a:rPr>
              <a:t>Social mobilization</a:t>
            </a:r>
          </a:p>
          <a:p>
            <a:pPr lvl="1"/>
            <a:endParaRPr lang="de-DE" dirty="0" smtClean="0"/>
          </a:p>
        </p:txBody>
      </p:sp>
      <p:sp>
        <p:nvSpPr>
          <p:cNvPr id="4" name="Slide Number Placeholder 3"/>
          <p:cNvSpPr>
            <a:spLocks noGrp="1"/>
          </p:cNvSpPr>
          <p:nvPr>
            <p:ph type="sldNum" sz="quarter" idx="12"/>
          </p:nvPr>
        </p:nvSpPr>
        <p:spPr/>
        <p:txBody>
          <a:bodyPr/>
          <a:lstStyle/>
          <a:p>
            <a:fld id="{CDADED8D-0FC5-42EE-B058-EDBA037E03D7}" type="slidenum">
              <a:rPr lang="de-DE" smtClean="0"/>
              <a:pPr/>
              <a:t>86</a:t>
            </a:fld>
            <a:endParaRPr lang="de-DE"/>
          </a:p>
        </p:txBody>
      </p:sp>
    </p:spTree>
    <p:extLst>
      <p:ext uri="{BB962C8B-B14F-4D97-AF65-F5344CB8AC3E}">
        <p14:creationId xmlns:p14="http://schemas.microsoft.com/office/powerpoint/2010/main" val="390111337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e-DE" sz="3600" b="1" dirty="0" smtClean="0">
                <a:solidFill>
                  <a:srgbClr val="C00000"/>
                </a:solidFill>
              </a:rPr>
              <a:t>Capacity Building</a:t>
            </a:r>
            <a:endParaRPr lang="de-DE" sz="3600" b="1" dirty="0">
              <a:solidFill>
                <a:srgbClr val="C00000"/>
              </a:solidFill>
            </a:endParaRPr>
          </a:p>
        </p:txBody>
      </p:sp>
      <p:sp>
        <p:nvSpPr>
          <p:cNvPr id="3" name="Content Placeholder 2"/>
          <p:cNvSpPr>
            <a:spLocks noGrp="1"/>
          </p:cNvSpPr>
          <p:nvPr>
            <p:ph idx="1"/>
          </p:nvPr>
        </p:nvSpPr>
        <p:spPr/>
        <p:txBody>
          <a:bodyPr>
            <a:normAutofit/>
          </a:bodyPr>
          <a:lstStyle/>
          <a:p>
            <a:r>
              <a:rPr lang="de-DE" sz="2600" dirty="0" smtClean="0"/>
              <a:t>Need for specific technical skills for action plan implementation</a:t>
            </a:r>
          </a:p>
          <a:p>
            <a:r>
              <a:rPr lang="de-DE" sz="2600" dirty="0" smtClean="0"/>
              <a:t>If the program has limited resources or timeframe, partner agencies should be approached and request for assistance</a:t>
            </a:r>
          </a:p>
          <a:p>
            <a:endParaRPr lang="de-DE" sz="2600" dirty="0"/>
          </a:p>
        </p:txBody>
      </p:sp>
      <p:sp>
        <p:nvSpPr>
          <p:cNvPr id="4" name="Slide Number Placeholder 3"/>
          <p:cNvSpPr>
            <a:spLocks noGrp="1"/>
          </p:cNvSpPr>
          <p:nvPr>
            <p:ph type="sldNum" sz="quarter" idx="12"/>
          </p:nvPr>
        </p:nvSpPr>
        <p:spPr/>
        <p:txBody>
          <a:bodyPr/>
          <a:lstStyle/>
          <a:p>
            <a:fld id="{CDADED8D-0FC5-42EE-B058-EDBA037E03D7}" type="slidenum">
              <a:rPr lang="de-DE" smtClean="0"/>
              <a:pPr/>
              <a:t>87</a:t>
            </a:fld>
            <a:endParaRPr lang="de-DE"/>
          </a:p>
        </p:txBody>
      </p:sp>
    </p:spTree>
    <p:extLst>
      <p:ext uri="{BB962C8B-B14F-4D97-AF65-F5344CB8AC3E}">
        <p14:creationId xmlns:p14="http://schemas.microsoft.com/office/powerpoint/2010/main" val="327765019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Trainings</a:t>
            </a:r>
            <a:endParaRPr lang="en-US" dirty="0"/>
          </a:p>
        </p:txBody>
      </p:sp>
      <p:sp>
        <p:nvSpPr>
          <p:cNvPr id="4" name="Slide Number Placeholder 3"/>
          <p:cNvSpPr>
            <a:spLocks noGrp="1"/>
          </p:cNvSpPr>
          <p:nvPr>
            <p:ph type="sldNum" sz="quarter" idx="12"/>
          </p:nvPr>
        </p:nvSpPr>
        <p:spPr/>
        <p:txBody>
          <a:bodyPr/>
          <a:lstStyle/>
          <a:p>
            <a:fld id="{91349AB7-A4BE-486C-8D6C-30FB92447F88}" type="slidenum">
              <a:rPr lang="en-US" smtClean="0"/>
              <a:pPr/>
              <a:t>88</a:t>
            </a:fld>
            <a:endParaRPr lang="en-US"/>
          </a:p>
        </p:txBody>
      </p:sp>
      <p:graphicFrame>
        <p:nvGraphicFramePr>
          <p:cNvPr id="5" name="Table 4"/>
          <p:cNvGraphicFramePr>
            <a:graphicFrameLocks noGrp="1"/>
          </p:cNvGraphicFramePr>
          <p:nvPr/>
        </p:nvGraphicFramePr>
        <p:xfrm>
          <a:off x="304800" y="1143000"/>
          <a:ext cx="8686800" cy="5364480"/>
        </p:xfrm>
        <a:graphic>
          <a:graphicData uri="http://schemas.openxmlformats.org/drawingml/2006/table">
            <a:tbl>
              <a:tblPr firstRow="1">
                <a:tableStyleId>{0E3FDE45-AF77-4B5C-9715-49D594BDF05E}</a:tableStyleId>
              </a:tblPr>
              <a:tblGrid>
                <a:gridCol w="1143000"/>
                <a:gridCol w="2209800"/>
                <a:gridCol w="2667000"/>
                <a:gridCol w="2667000"/>
              </a:tblGrid>
              <a:tr h="323273">
                <a:tc>
                  <a:txBody>
                    <a:bodyPr/>
                    <a:lstStyle/>
                    <a:p>
                      <a:pPr marL="0" marR="0" indent="0" algn="l">
                        <a:spcBef>
                          <a:spcPts val="0"/>
                        </a:spcBef>
                        <a:spcAft>
                          <a:spcPts val="0"/>
                        </a:spcAft>
                      </a:pPr>
                      <a:r>
                        <a:rPr lang="en-US" sz="1600" dirty="0">
                          <a:latin typeface="Calibri" pitchFamily="34" charset="0"/>
                        </a:rPr>
                        <a:t>Type of training</a:t>
                      </a:r>
                      <a:endParaRPr lang="en-US" sz="1800" dirty="0">
                        <a:latin typeface="Calibri" pitchFamily="34" charset="0"/>
                        <a:ea typeface="Times New Roman"/>
                        <a:cs typeface="Cordia New"/>
                      </a:endParaRPr>
                    </a:p>
                  </a:txBody>
                  <a:tcPr marL="55418" marR="55418" marT="0" marB="0"/>
                </a:tc>
                <a:tc>
                  <a:txBody>
                    <a:bodyPr/>
                    <a:lstStyle/>
                    <a:p>
                      <a:pPr marL="0" marR="0" indent="0" algn="l">
                        <a:spcBef>
                          <a:spcPts val="0"/>
                        </a:spcBef>
                        <a:spcAft>
                          <a:spcPts val="0"/>
                        </a:spcAft>
                      </a:pPr>
                      <a:r>
                        <a:rPr lang="en-US" sz="1600" dirty="0" smtClean="0">
                          <a:latin typeface="Calibri" pitchFamily="34" charset="0"/>
                        </a:rPr>
                        <a:t>Disaster preparedness and response </a:t>
                      </a:r>
                      <a:endParaRPr lang="en-US" sz="1600" dirty="0">
                        <a:latin typeface="Calibri" pitchFamily="34" charset="0"/>
                        <a:ea typeface="Times New Roman"/>
                        <a:cs typeface="Cordia New"/>
                      </a:endParaRPr>
                    </a:p>
                  </a:txBody>
                  <a:tcPr marL="55418" marR="55418"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Calibri" pitchFamily="34" charset="0"/>
                        </a:rPr>
                        <a:t>Disaster risk reduction</a:t>
                      </a:r>
                    </a:p>
                    <a:p>
                      <a:pPr marL="0" marR="0" indent="0" algn="l">
                        <a:spcBef>
                          <a:spcPts val="0"/>
                        </a:spcBef>
                        <a:spcAft>
                          <a:spcPts val="0"/>
                        </a:spcAft>
                      </a:pPr>
                      <a:endParaRPr lang="en-US" sz="1600" dirty="0">
                        <a:latin typeface="Calibri" pitchFamily="34" charset="0"/>
                        <a:ea typeface="Times New Roman"/>
                        <a:cs typeface="Cordia New"/>
                      </a:endParaRPr>
                    </a:p>
                  </a:txBody>
                  <a:tcPr marL="55418" marR="55418"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Calibri" pitchFamily="34" charset="0"/>
                        </a:rPr>
                        <a:t>Organizational management &amp; development </a:t>
                      </a:r>
                      <a:endParaRPr lang="en-US" sz="1600" dirty="0">
                        <a:latin typeface="Calibri" pitchFamily="34" charset="0"/>
                        <a:ea typeface="Times New Roman"/>
                        <a:cs typeface="Cordia New"/>
                      </a:endParaRPr>
                    </a:p>
                  </a:txBody>
                  <a:tcPr marL="55418" marR="55418" marT="0" marB="0"/>
                </a:tc>
              </a:tr>
              <a:tr h="2240280">
                <a:tc>
                  <a:txBody>
                    <a:bodyPr/>
                    <a:lstStyle/>
                    <a:p>
                      <a:pPr marL="0" marR="0" indent="0">
                        <a:spcBef>
                          <a:spcPts val="0"/>
                        </a:spcBef>
                        <a:spcAft>
                          <a:spcPts val="0"/>
                        </a:spcAft>
                      </a:pPr>
                      <a:r>
                        <a:rPr lang="en-US" sz="1600" dirty="0">
                          <a:latin typeface="Calibri" pitchFamily="34" charset="0"/>
                        </a:rPr>
                        <a:t>Training courses that can be offered again as ‘Refresher Course’</a:t>
                      </a:r>
                      <a:endParaRPr lang="en-US" sz="1800" dirty="0">
                        <a:latin typeface="Calibri" pitchFamily="34" charset="0"/>
                        <a:ea typeface="Times New Roman"/>
                        <a:cs typeface="Cordia New"/>
                      </a:endParaRPr>
                    </a:p>
                  </a:txBody>
                  <a:tcPr marL="55418" marR="55418" marT="0" marB="0"/>
                </a:tc>
                <a:tc>
                  <a:txBody>
                    <a:bodyPr/>
                    <a:lstStyle/>
                    <a:p>
                      <a:pPr marL="111125" marR="0" lvl="0" indent="-111125">
                        <a:spcBef>
                          <a:spcPts val="0"/>
                        </a:spcBef>
                        <a:spcAft>
                          <a:spcPts val="0"/>
                        </a:spcAft>
                        <a:buFont typeface="Symbol"/>
                        <a:buChar char=""/>
                      </a:pPr>
                      <a:r>
                        <a:rPr lang="en-US" sz="1600" dirty="0" smtClean="0">
                          <a:latin typeface="Calibri" pitchFamily="34" charset="0"/>
                        </a:rPr>
                        <a:t>Search </a:t>
                      </a:r>
                      <a:r>
                        <a:rPr lang="en-US" sz="1600" dirty="0">
                          <a:latin typeface="Calibri" pitchFamily="34" charset="0"/>
                        </a:rPr>
                        <a:t>and rescue</a:t>
                      </a:r>
                    </a:p>
                    <a:p>
                      <a:pPr marL="111125" marR="0" lvl="0" indent="-111125">
                        <a:spcBef>
                          <a:spcPts val="0"/>
                        </a:spcBef>
                        <a:spcAft>
                          <a:spcPts val="0"/>
                        </a:spcAft>
                        <a:buFont typeface="Symbol"/>
                        <a:buChar char=""/>
                      </a:pPr>
                      <a:r>
                        <a:rPr lang="en-US" sz="1600" dirty="0">
                          <a:latin typeface="Calibri" pitchFamily="34" charset="0"/>
                        </a:rPr>
                        <a:t>Medical first aid</a:t>
                      </a:r>
                    </a:p>
                    <a:p>
                      <a:pPr marL="111125" marR="0" lvl="0" indent="-111125">
                        <a:spcBef>
                          <a:spcPts val="0"/>
                        </a:spcBef>
                        <a:spcAft>
                          <a:spcPts val="0"/>
                        </a:spcAft>
                        <a:buFont typeface="Symbol"/>
                        <a:buChar char=""/>
                      </a:pPr>
                      <a:r>
                        <a:rPr lang="en-US" sz="1600" dirty="0">
                          <a:latin typeface="Calibri" pitchFamily="34" charset="0"/>
                        </a:rPr>
                        <a:t>Relief coordination, distribution</a:t>
                      </a:r>
                    </a:p>
                    <a:p>
                      <a:pPr marL="111125" marR="0" lvl="0" indent="-111125">
                        <a:spcBef>
                          <a:spcPts val="0"/>
                        </a:spcBef>
                        <a:spcAft>
                          <a:spcPts val="0"/>
                        </a:spcAft>
                        <a:buFont typeface="Symbol"/>
                        <a:buChar char=""/>
                      </a:pPr>
                      <a:r>
                        <a:rPr lang="en-US" sz="1600" dirty="0">
                          <a:latin typeface="Calibri" pitchFamily="34" charset="0"/>
                        </a:rPr>
                        <a:t>Emergency shelter management</a:t>
                      </a:r>
                    </a:p>
                    <a:p>
                      <a:pPr marL="111125" marR="0" lvl="0" indent="-111125">
                        <a:spcBef>
                          <a:spcPts val="0"/>
                        </a:spcBef>
                        <a:spcAft>
                          <a:spcPts val="0"/>
                        </a:spcAft>
                        <a:buFont typeface="Symbol"/>
                        <a:buChar char=""/>
                      </a:pPr>
                      <a:r>
                        <a:rPr lang="en-US" sz="1600" dirty="0">
                          <a:latin typeface="Calibri" pitchFamily="34" charset="0"/>
                        </a:rPr>
                        <a:t>Evacuation </a:t>
                      </a:r>
                      <a:r>
                        <a:rPr lang="en-US" sz="1600" dirty="0" smtClean="0">
                          <a:latin typeface="Calibri" pitchFamily="34" charset="0"/>
                        </a:rPr>
                        <a:t>management</a:t>
                      </a:r>
                      <a:endParaRPr lang="en-US" sz="1600" dirty="0">
                        <a:latin typeface="Calibri" pitchFamily="34" charset="0"/>
                        <a:ea typeface="Times New Roman"/>
                        <a:cs typeface="Cordia New"/>
                      </a:endParaRPr>
                    </a:p>
                  </a:txBody>
                  <a:tcPr marL="55418" marR="55418" marT="0" marB="0"/>
                </a:tc>
                <a:tc>
                  <a:txBody>
                    <a:bodyPr/>
                    <a:lstStyle/>
                    <a:p>
                      <a:pPr marL="111125" marR="0" lvl="0" indent="-111125">
                        <a:spcBef>
                          <a:spcPts val="0"/>
                        </a:spcBef>
                        <a:spcAft>
                          <a:spcPts val="0"/>
                        </a:spcAft>
                        <a:buFont typeface="Symbol"/>
                        <a:buChar char=""/>
                      </a:pPr>
                      <a:r>
                        <a:rPr lang="en-US" sz="1600" dirty="0" smtClean="0">
                          <a:latin typeface="Calibri" pitchFamily="34" charset="0"/>
                        </a:rPr>
                        <a:t>Orientation on disaster reduction</a:t>
                      </a:r>
                    </a:p>
                    <a:p>
                      <a:pPr marL="111125" marR="0" lvl="0" indent="-111125">
                        <a:spcBef>
                          <a:spcPts val="0"/>
                        </a:spcBef>
                        <a:spcAft>
                          <a:spcPts val="0"/>
                        </a:spcAft>
                        <a:buFont typeface="Symbol"/>
                        <a:buChar char=""/>
                      </a:pPr>
                      <a:r>
                        <a:rPr lang="en-US" sz="1600" dirty="0" smtClean="0">
                          <a:latin typeface="Calibri" pitchFamily="34" charset="0"/>
                        </a:rPr>
                        <a:t>Risk communication (awareness raising)</a:t>
                      </a:r>
                    </a:p>
                    <a:p>
                      <a:pPr marL="111125" marR="0" lvl="0" indent="-111125">
                        <a:spcBef>
                          <a:spcPts val="0"/>
                        </a:spcBef>
                        <a:spcAft>
                          <a:spcPts val="0"/>
                        </a:spcAft>
                        <a:buFont typeface="Symbol"/>
                        <a:buChar char=""/>
                      </a:pPr>
                      <a:r>
                        <a:rPr lang="en-US" sz="1600" dirty="0" smtClean="0">
                          <a:latin typeface="Calibri" pitchFamily="34" charset="0"/>
                        </a:rPr>
                        <a:t>Early warning systems</a:t>
                      </a:r>
                    </a:p>
                    <a:p>
                      <a:pPr marL="111125" marR="0" lvl="0" indent="-111125">
                        <a:spcBef>
                          <a:spcPts val="0"/>
                        </a:spcBef>
                        <a:spcAft>
                          <a:spcPts val="0"/>
                        </a:spcAft>
                        <a:buFont typeface="Symbol"/>
                        <a:buChar char=""/>
                      </a:pPr>
                      <a:r>
                        <a:rPr lang="en-US" sz="1600" dirty="0" smtClean="0">
                          <a:latin typeface="Calibri" pitchFamily="34" charset="0"/>
                        </a:rPr>
                        <a:t>Structural mitigation</a:t>
                      </a:r>
                    </a:p>
                    <a:p>
                      <a:pPr marL="111125" marR="0" lvl="0" indent="-111125">
                        <a:spcBef>
                          <a:spcPts val="0"/>
                        </a:spcBef>
                        <a:spcAft>
                          <a:spcPts val="0"/>
                        </a:spcAft>
                        <a:buFont typeface="Symbol"/>
                        <a:buChar char=""/>
                      </a:pPr>
                      <a:r>
                        <a:rPr lang="en-US" sz="1600" dirty="0" smtClean="0">
                          <a:latin typeface="Calibri" pitchFamily="34" charset="0"/>
                        </a:rPr>
                        <a:t>Livelihood sustainability</a:t>
                      </a:r>
                    </a:p>
                    <a:p>
                      <a:pPr marL="342900" marR="0" lvl="0" indent="-342900">
                        <a:spcBef>
                          <a:spcPts val="0"/>
                        </a:spcBef>
                        <a:spcAft>
                          <a:spcPts val="600"/>
                        </a:spcAft>
                        <a:buFont typeface="Symbol"/>
                        <a:buChar char=""/>
                      </a:pPr>
                      <a:endParaRPr lang="en-US" sz="1600" dirty="0">
                        <a:latin typeface="Calibri" pitchFamily="34" charset="0"/>
                        <a:ea typeface="Times New Roman"/>
                        <a:cs typeface="Cordia New"/>
                      </a:endParaRPr>
                    </a:p>
                  </a:txBody>
                  <a:tcPr marL="55418" marR="55418" marT="0" marB="0"/>
                </a:tc>
                <a:tc>
                  <a:txBody>
                    <a:bodyPr/>
                    <a:lstStyle/>
                    <a:p>
                      <a:pPr marL="111125" marR="0" lvl="0" indent="-111125">
                        <a:spcBef>
                          <a:spcPts val="0"/>
                        </a:spcBef>
                        <a:spcAft>
                          <a:spcPts val="0"/>
                        </a:spcAft>
                        <a:buFont typeface="Symbol"/>
                        <a:buChar char=""/>
                      </a:pPr>
                      <a:r>
                        <a:rPr lang="en-US" sz="1600" dirty="0" smtClean="0">
                          <a:latin typeface="Calibri" pitchFamily="34" charset="0"/>
                        </a:rPr>
                        <a:t>Leadership (facilitation) </a:t>
                      </a:r>
                    </a:p>
                    <a:p>
                      <a:pPr marL="111125" marR="0" lvl="0" indent="-111125">
                        <a:spcBef>
                          <a:spcPts val="0"/>
                        </a:spcBef>
                        <a:spcAft>
                          <a:spcPts val="0"/>
                        </a:spcAft>
                        <a:buFont typeface="Symbol"/>
                        <a:buChar char=""/>
                      </a:pPr>
                      <a:r>
                        <a:rPr lang="en-US" sz="1600" dirty="0" smtClean="0">
                          <a:latin typeface="Calibri" pitchFamily="34" charset="0"/>
                        </a:rPr>
                        <a:t>Negotiation, conflict management and resolution</a:t>
                      </a:r>
                    </a:p>
                    <a:p>
                      <a:pPr marL="111125" marR="0" lvl="0" indent="-111125">
                        <a:spcBef>
                          <a:spcPts val="0"/>
                        </a:spcBef>
                        <a:spcAft>
                          <a:spcPts val="0"/>
                        </a:spcAft>
                        <a:buFont typeface="Symbol"/>
                        <a:buChar char=""/>
                      </a:pPr>
                      <a:r>
                        <a:rPr lang="en-US" sz="1600" dirty="0" smtClean="0">
                          <a:latin typeface="Calibri" pitchFamily="34" charset="0"/>
                        </a:rPr>
                        <a:t>Community mobilization</a:t>
                      </a:r>
                    </a:p>
                    <a:p>
                      <a:pPr marL="111125" marR="0" lvl="0" indent="-111125">
                        <a:spcBef>
                          <a:spcPts val="0"/>
                        </a:spcBef>
                        <a:spcAft>
                          <a:spcPts val="0"/>
                        </a:spcAft>
                        <a:buFont typeface="Symbol"/>
                        <a:buChar char=""/>
                      </a:pPr>
                      <a:r>
                        <a:rPr lang="en-US" sz="1600" dirty="0" smtClean="0">
                          <a:latin typeface="Calibri" pitchFamily="34" charset="0"/>
                        </a:rPr>
                        <a:t>Budgeting and financial management</a:t>
                      </a:r>
                    </a:p>
                    <a:p>
                      <a:pPr marL="111125" marR="0" lvl="0" indent="-111125">
                        <a:spcBef>
                          <a:spcPts val="0"/>
                        </a:spcBef>
                        <a:spcAft>
                          <a:spcPts val="0"/>
                        </a:spcAft>
                        <a:buFont typeface="Symbol"/>
                        <a:buChar char=""/>
                      </a:pPr>
                      <a:r>
                        <a:rPr lang="en-US" sz="1600" dirty="0" smtClean="0">
                          <a:latin typeface="Calibri" pitchFamily="34" charset="0"/>
                        </a:rPr>
                        <a:t>Proposal and report writing</a:t>
                      </a:r>
                    </a:p>
                    <a:p>
                      <a:pPr marL="111125" marR="0" lvl="0" indent="-111125">
                        <a:spcBef>
                          <a:spcPts val="0"/>
                        </a:spcBef>
                        <a:spcAft>
                          <a:spcPts val="0"/>
                        </a:spcAft>
                        <a:buFont typeface="Symbol"/>
                        <a:buChar char=""/>
                      </a:pPr>
                      <a:r>
                        <a:rPr lang="en-US" sz="1600" dirty="0" smtClean="0">
                          <a:latin typeface="Calibri" pitchFamily="34" charset="0"/>
                        </a:rPr>
                        <a:t>Facilitating a meeting or training</a:t>
                      </a:r>
                    </a:p>
                    <a:p>
                      <a:pPr marL="111125" marR="0" lvl="0" indent="-111125">
                        <a:spcBef>
                          <a:spcPts val="0"/>
                        </a:spcBef>
                        <a:spcAft>
                          <a:spcPts val="600"/>
                        </a:spcAft>
                        <a:buFont typeface="Symbol"/>
                        <a:buChar char=""/>
                      </a:pPr>
                      <a:r>
                        <a:rPr lang="en-US" sz="1600" dirty="0" smtClean="0">
                          <a:latin typeface="Calibri" pitchFamily="34" charset="0"/>
                        </a:rPr>
                        <a:t>Documentation </a:t>
                      </a:r>
                      <a:endParaRPr lang="en-US" sz="1600" dirty="0">
                        <a:latin typeface="Calibri" pitchFamily="34" charset="0"/>
                        <a:ea typeface="Times New Roman"/>
                        <a:cs typeface="Cordia New"/>
                      </a:endParaRPr>
                    </a:p>
                  </a:txBody>
                  <a:tcPr marL="55418" marR="55418" marT="0" marB="0"/>
                </a:tc>
              </a:tr>
              <a:tr h="1778000">
                <a:tc>
                  <a:txBody>
                    <a:bodyPr/>
                    <a:lstStyle/>
                    <a:p>
                      <a:pPr marL="0" marR="0" indent="0">
                        <a:spcBef>
                          <a:spcPts val="0"/>
                        </a:spcBef>
                        <a:spcAft>
                          <a:spcPts val="0"/>
                        </a:spcAft>
                      </a:pPr>
                      <a:r>
                        <a:rPr lang="en-US" sz="1600" dirty="0">
                          <a:latin typeface="Calibri" pitchFamily="34" charset="0"/>
                        </a:rPr>
                        <a:t>Subject specific new courses</a:t>
                      </a:r>
                      <a:endParaRPr lang="en-US" sz="1800" dirty="0">
                        <a:latin typeface="Calibri" pitchFamily="34" charset="0"/>
                        <a:ea typeface="Times New Roman"/>
                        <a:cs typeface="Cordia New"/>
                      </a:endParaRPr>
                    </a:p>
                  </a:txBody>
                  <a:tcPr marL="55418" marR="55418" marT="0" marB="0"/>
                </a:tc>
                <a:tc>
                  <a:txBody>
                    <a:bodyPr/>
                    <a:lstStyle/>
                    <a:p>
                      <a:pPr marL="0" marR="0" indent="228600">
                        <a:spcBef>
                          <a:spcPts val="0"/>
                        </a:spcBef>
                        <a:spcAft>
                          <a:spcPts val="0"/>
                        </a:spcAft>
                      </a:pPr>
                      <a:endParaRPr lang="en-US" sz="1600" dirty="0">
                        <a:latin typeface="Calibri" pitchFamily="34" charset="0"/>
                        <a:ea typeface="Times New Roman"/>
                        <a:cs typeface="Cordia New"/>
                      </a:endParaRPr>
                    </a:p>
                  </a:txBody>
                  <a:tcPr marL="55418" marR="55418" marT="0" marB="0"/>
                </a:tc>
                <a:tc>
                  <a:txBody>
                    <a:bodyPr/>
                    <a:lstStyle/>
                    <a:p>
                      <a:pPr marL="111125" marR="0" lvl="0" indent="-111125">
                        <a:spcBef>
                          <a:spcPts val="0"/>
                        </a:spcBef>
                        <a:spcAft>
                          <a:spcPts val="0"/>
                        </a:spcAft>
                        <a:buFont typeface="Symbol"/>
                        <a:buChar char=""/>
                      </a:pPr>
                      <a:r>
                        <a:rPr lang="en-US" sz="1600" dirty="0" smtClean="0">
                          <a:latin typeface="Calibri" pitchFamily="34" charset="0"/>
                        </a:rPr>
                        <a:t>Disaster risk reduction and education</a:t>
                      </a:r>
                    </a:p>
                    <a:p>
                      <a:pPr marL="111125" marR="0" lvl="0" indent="-111125">
                        <a:spcBef>
                          <a:spcPts val="0"/>
                        </a:spcBef>
                        <a:spcAft>
                          <a:spcPts val="0"/>
                        </a:spcAft>
                        <a:buFont typeface="Symbol"/>
                        <a:buChar char=""/>
                      </a:pPr>
                      <a:r>
                        <a:rPr lang="en-US" sz="1600" dirty="0" smtClean="0">
                          <a:latin typeface="Calibri" pitchFamily="34" charset="0"/>
                        </a:rPr>
                        <a:t>Disaster risk reduction and health</a:t>
                      </a:r>
                    </a:p>
                    <a:p>
                      <a:pPr marL="111125" marR="0" lvl="0" indent="-111125">
                        <a:spcBef>
                          <a:spcPts val="0"/>
                        </a:spcBef>
                        <a:spcAft>
                          <a:spcPts val="0"/>
                        </a:spcAft>
                        <a:buFont typeface="Symbol"/>
                        <a:buChar char=""/>
                      </a:pPr>
                      <a:r>
                        <a:rPr lang="en-US" sz="1600" dirty="0" smtClean="0">
                          <a:latin typeface="Calibri" pitchFamily="34" charset="0"/>
                        </a:rPr>
                        <a:t>Water and sanitation</a:t>
                      </a:r>
                    </a:p>
                    <a:p>
                      <a:pPr marL="111125" marR="0" lvl="0" indent="-111125">
                        <a:spcBef>
                          <a:spcPts val="0"/>
                        </a:spcBef>
                        <a:spcAft>
                          <a:spcPts val="0"/>
                        </a:spcAft>
                        <a:buFont typeface="Symbol"/>
                        <a:buChar char=""/>
                      </a:pPr>
                      <a:r>
                        <a:rPr lang="en-US" sz="1600" dirty="0" smtClean="0">
                          <a:latin typeface="Calibri" pitchFamily="34" charset="0"/>
                        </a:rPr>
                        <a:t>Climate change</a:t>
                      </a:r>
                    </a:p>
                    <a:p>
                      <a:pPr marL="111125" marR="0" lvl="0" indent="-111125">
                        <a:spcBef>
                          <a:spcPts val="0"/>
                        </a:spcBef>
                        <a:spcAft>
                          <a:spcPts val="0"/>
                        </a:spcAft>
                        <a:buFont typeface="Symbol"/>
                        <a:buChar char=""/>
                      </a:pPr>
                      <a:r>
                        <a:rPr lang="en-US" sz="1600" dirty="0" smtClean="0">
                          <a:latin typeface="Calibri" pitchFamily="34" charset="0"/>
                        </a:rPr>
                        <a:t>Environmental management</a:t>
                      </a:r>
                    </a:p>
                    <a:p>
                      <a:pPr marL="111125" marR="0" lvl="0" indent="-111125">
                        <a:spcBef>
                          <a:spcPts val="0"/>
                        </a:spcBef>
                        <a:spcAft>
                          <a:spcPts val="0"/>
                        </a:spcAft>
                        <a:buFont typeface="Symbol"/>
                        <a:buChar char=""/>
                      </a:pPr>
                      <a:r>
                        <a:rPr lang="en-US" sz="1600" dirty="0" smtClean="0">
                          <a:latin typeface="Calibri" pitchFamily="34" charset="0"/>
                        </a:rPr>
                        <a:t>Gender and disaster risk reduction</a:t>
                      </a:r>
                    </a:p>
                    <a:p>
                      <a:pPr marL="0" marR="0" indent="228600">
                        <a:spcBef>
                          <a:spcPts val="0"/>
                        </a:spcBef>
                        <a:spcAft>
                          <a:spcPts val="0"/>
                        </a:spcAft>
                      </a:pPr>
                      <a:endParaRPr lang="en-US" sz="1600" dirty="0">
                        <a:latin typeface="Calibri" pitchFamily="34" charset="0"/>
                        <a:ea typeface="Times New Roman"/>
                        <a:cs typeface="Cordia New"/>
                      </a:endParaRPr>
                    </a:p>
                  </a:txBody>
                  <a:tcPr marL="55418" marR="55418" marT="0" marB="0"/>
                </a:tc>
                <a:tc>
                  <a:txBody>
                    <a:bodyPr/>
                    <a:lstStyle/>
                    <a:p>
                      <a:pPr marL="111125" marR="0" lvl="0" indent="-111125">
                        <a:spcBef>
                          <a:spcPts val="0"/>
                        </a:spcBef>
                        <a:spcAft>
                          <a:spcPts val="0"/>
                        </a:spcAft>
                        <a:buFont typeface="Symbol"/>
                        <a:buChar char=""/>
                      </a:pPr>
                      <a:r>
                        <a:rPr lang="en-US" sz="1600" dirty="0" smtClean="0">
                          <a:latin typeface="Calibri" pitchFamily="34" charset="0"/>
                        </a:rPr>
                        <a:t>Resource mobilization</a:t>
                      </a:r>
                    </a:p>
                    <a:p>
                      <a:pPr marL="111125" marR="0" lvl="0" indent="-111125">
                        <a:spcBef>
                          <a:spcPts val="0"/>
                        </a:spcBef>
                        <a:spcAft>
                          <a:spcPts val="0"/>
                        </a:spcAft>
                        <a:buFont typeface="Symbol"/>
                        <a:buChar char=""/>
                      </a:pPr>
                      <a:r>
                        <a:rPr lang="en-US" sz="1600" dirty="0" smtClean="0">
                          <a:latin typeface="Calibri" pitchFamily="34" charset="0"/>
                        </a:rPr>
                        <a:t>Coordination </a:t>
                      </a:r>
                    </a:p>
                    <a:p>
                      <a:pPr marL="111125" marR="0" lvl="0" indent="-111125">
                        <a:spcBef>
                          <a:spcPts val="0"/>
                        </a:spcBef>
                        <a:spcAft>
                          <a:spcPts val="600"/>
                        </a:spcAft>
                        <a:buFont typeface="Symbol"/>
                        <a:buChar char=""/>
                      </a:pPr>
                      <a:r>
                        <a:rPr lang="en-US" sz="1600" dirty="0" smtClean="0">
                          <a:latin typeface="Calibri" pitchFamily="34" charset="0"/>
                        </a:rPr>
                        <a:t>Monitoring and evaluation</a:t>
                      </a:r>
                    </a:p>
                    <a:p>
                      <a:pPr marL="342900" marR="0" lvl="0" indent="-342900">
                        <a:spcBef>
                          <a:spcPts val="0"/>
                        </a:spcBef>
                        <a:spcAft>
                          <a:spcPts val="600"/>
                        </a:spcAft>
                        <a:buFont typeface="Symbol"/>
                        <a:buChar char=""/>
                      </a:pPr>
                      <a:endParaRPr lang="en-US" sz="1600" dirty="0">
                        <a:latin typeface="Calibri" pitchFamily="34" charset="0"/>
                        <a:ea typeface="Times New Roman"/>
                        <a:cs typeface="Cordia New"/>
                      </a:endParaRPr>
                    </a:p>
                  </a:txBody>
                  <a:tcPr marL="55418" marR="55418" marT="0" marB="0"/>
                </a:tc>
              </a:tr>
            </a:tbl>
          </a:graphicData>
        </a:graphic>
      </p:graphicFrame>
    </p:spTree>
    <p:extLst>
      <p:ext uri="{BB962C8B-B14F-4D97-AF65-F5344CB8AC3E}">
        <p14:creationId xmlns:p14="http://schemas.microsoft.com/office/powerpoint/2010/main" val="360646377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e-DE" sz="3600" b="1" dirty="0" smtClean="0">
                <a:solidFill>
                  <a:srgbClr val="C00000"/>
                </a:solidFill>
              </a:rPr>
              <a:t>Mobilization of Resources</a:t>
            </a:r>
            <a:endParaRPr lang="de-DE" sz="3600" b="1" dirty="0">
              <a:solidFill>
                <a:srgbClr val="C00000"/>
              </a:solidFill>
            </a:endParaRPr>
          </a:p>
        </p:txBody>
      </p:sp>
      <p:sp>
        <p:nvSpPr>
          <p:cNvPr id="3" name="Content Placeholder 2"/>
          <p:cNvSpPr>
            <a:spLocks noGrp="1"/>
          </p:cNvSpPr>
          <p:nvPr>
            <p:ph idx="1"/>
          </p:nvPr>
        </p:nvSpPr>
        <p:spPr/>
        <p:txBody>
          <a:bodyPr/>
          <a:lstStyle/>
          <a:p>
            <a:r>
              <a:rPr lang="de-DE" dirty="0" smtClean="0"/>
              <a:t>4 different kinds of resources</a:t>
            </a:r>
          </a:p>
          <a:p>
            <a:pPr lvl="1">
              <a:buFont typeface="Wingdings" pitchFamily="2" charset="2"/>
              <a:buChar char="§"/>
            </a:pPr>
            <a:r>
              <a:rPr lang="de-DE" dirty="0" smtClean="0">
                <a:latin typeface="Calibri" pitchFamily="34" charset="0"/>
              </a:rPr>
              <a:t>Those available in the community</a:t>
            </a:r>
          </a:p>
          <a:p>
            <a:pPr lvl="1">
              <a:buFont typeface="Wingdings" pitchFamily="2" charset="2"/>
              <a:buChar char="§"/>
            </a:pPr>
            <a:r>
              <a:rPr lang="de-DE" dirty="0" smtClean="0">
                <a:latin typeface="Calibri" pitchFamily="34" charset="0"/>
              </a:rPr>
              <a:t>Those available at local level</a:t>
            </a:r>
          </a:p>
          <a:p>
            <a:pPr lvl="1">
              <a:buFont typeface="Wingdings" pitchFamily="2" charset="2"/>
              <a:buChar char="§"/>
            </a:pPr>
            <a:r>
              <a:rPr lang="de-DE" dirty="0" smtClean="0">
                <a:latin typeface="Calibri" pitchFamily="34" charset="0"/>
              </a:rPr>
              <a:t>Those that could be requested to the program</a:t>
            </a:r>
          </a:p>
          <a:p>
            <a:pPr lvl="1">
              <a:buFont typeface="Wingdings" pitchFamily="2" charset="2"/>
              <a:buChar char="§"/>
            </a:pPr>
            <a:r>
              <a:rPr lang="de-DE" dirty="0" smtClean="0">
                <a:latin typeface="Calibri" pitchFamily="34" charset="0"/>
              </a:rPr>
              <a:t>Those that need to be obtained from outside the program</a:t>
            </a:r>
          </a:p>
          <a:p>
            <a:r>
              <a:rPr lang="de-DE" dirty="0" smtClean="0"/>
              <a:t>DMC needs to organize meeting with respective stakeholders to discuss resources</a:t>
            </a:r>
          </a:p>
        </p:txBody>
      </p:sp>
      <p:sp>
        <p:nvSpPr>
          <p:cNvPr id="4" name="Slide Number Placeholder 3"/>
          <p:cNvSpPr>
            <a:spLocks noGrp="1"/>
          </p:cNvSpPr>
          <p:nvPr>
            <p:ph type="sldNum" sz="quarter" idx="12"/>
          </p:nvPr>
        </p:nvSpPr>
        <p:spPr/>
        <p:txBody>
          <a:bodyPr/>
          <a:lstStyle/>
          <a:p>
            <a:fld id="{CDADED8D-0FC5-42EE-B058-EDBA037E03D7}" type="slidenum">
              <a:rPr lang="de-DE" smtClean="0"/>
              <a:pPr/>
              <a:t>89</a:t>
            </a:fld>
            <a:endParaRPr lang="de-DE"/>
          </a:p>
        </p:txBody>
      </p:sp>
    </p:spTree>
    <p:extLst>
      <p:ext uri="{BB962C8B-B14F-4D97-AF65-F5344CB8AC3E}">
        <p14:creationId xmlns:p14="http://schemas.microsoft.com/office/powerpoint/2010/main" val="24568018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Socialization Meetings at Village Level</a:t>
            </a:r>
            <a:endParaRPr lang="en-US" dirty="0"/>
          </a:p>
        </p:txBody>
      </p:sp>
      <p:sp>
        <p:nvSpPr>
          <p:cNvPr id="4" name="Slide Number Placeholder 3"/>
          <p:cNvSpPr>
            <a:spLocks noGrp="1"/>
          </p:cNvSpPr>
          <p:nvPr>
            <p:ph type="sldNum" sz="quarter" idx="12"/>
          </p:nvPr>
        </p:nvSpPr>
        <p:spPr/>
        <p:txBody>
          <a:bodyPr/>
          <a:lstStyle/>
          <a:p>
            <a:fld id="{91349AB7-A4BE-486C-8D6C-30FB92447F88}" type="slidenum">
              <a:rPr lang="en-US" smtClean="0"/>
              <a:pPr/>
              <a:t>9</a:t>
            </a:fld>
            <a:endParaRPr lang="en-US"/>
          </a:p>
        </p:txBody>
      </p:sp>
      <p:graphicFrame>
        <p:nvGraphicFramePr>
          <p:cNvPr id="5" name="Table 4"/>
          <p:cNvGraphicFramePr>
            <a:graphicFrameLocks noGrp="1"/>
          </p:cNvGraphicFramePr>
          <p:nvPr/>
        </p:nvGraphicFramePr>
        <p:xfrm>
          <a:off x="304800" y="1676400"/>
          <a:ext cx="8610600" cy="4233545"/>
        </p:xfrm>
        <a:graphic>
          <a:graphicData uri="http://schemas.openxmlformats.org/drawingml/2006/table">
            <a:tbl>
              <a:tblPr firstRow="1">
                <a:tableStyleId>{3B4B98B0-60AC-42C2-AFA5-B58CD77FA1E5}</a:tableStyleId>
              </a:tblPr>
              <a:tblGrid>
                <a:gridCol w="2870200"/>
                <a:gridCol w="2870200"/>
                <a:gridCol w="2870200"/>
              </a:tblGrid>
              <a:tr h="446417">
                <a:tc>
                  <a:txBody>
                    <a:bodyPr/>
                    <a:lstStyle/>
                    <a:p>
                      <a:pPr marL="0" marR="0" indent="228600">
                        <a:spcBef>
                          <a:spcPts val="0"/>
                        </a:spcBef>
                        <a:spcAft>
                          <a:spcPts val="0"/>
                        </a:spcAft>
                      </a:pPr>
                      <a:r>
                        <a:rPr lang="en-US" sz="1800" dirty="0">
                          <a:latin typeface="Calibri" pitchFamily="34" charset="0"/>
                        </a:rPr>
                        <a:t>Expected output</a:t>
                      </a:r>
                      <a:endParaRPr lang="en-US" sz="1800" dirty="0">
                        <a:latin typeface="Calibri" pitchFamily="34" charset="0"/>
                        <a:ea typeface="Times New Roman"/>
                        <a:cs typeface="Cordia New"/>
                      </a:endParaRPr>
                    </a:p>
                  </a:txBody>
                  <a:tcPr marL="68580" marR="68580" marT="0" marB="0" anchor="ctr"/>
                </a:tc>
                <a:tc>
                  <a:txBody>
                    <a:bodyPr/>
                    <a:lstStyle/>
                    <a:p>
                      <a:pPr marL="0" marR="0" indent="228600">
                        <a:spcBef>
                          <a:spcPts val="0"/>
                        </a:spcBef>
                        <a:spcAft>
                          <a:spcPts val="0"/>
                        </a:spcAft>
                      </a:pPr>
                      <a:r>
                        <a:rPr lang="en-US" sz="1800">
                          <a:latin typeface="Calibri" pitchFamily="34" charset="0"/>
                        </a:rPr>
                        <a:t>Info to be shared</a:t>
                      </a:r>
                      <a:endParaRPr lang="en-US" sz="1800">
                        <a:latin typeface="Calibri" pitchFamily="34" charset="0"/>
                        <a:ea typeface="Times New Roman"/>
                        <a:cs typeface="Cordia New"/>
                      </a:endParaRPr>
                    </a:p>
                  </a:txBody>
                  <a:tcPr marL="68580" marR="68580" marT="0" marB="0" anchor="ctr"/>
                </a:tc>
                <a:tc>
                  <a:txBody>
                    <a:bodyPr/>
                    <a:lstStyle/>
                    <a:p>
                      <a:pPr marL="0" marR="0" indent="228600">
                        <a:spcBef>
                          <a:spcPts val="0"/>
                        </a:spcBef>
                        <a:spcAft>
                          <a:spcPts val="0"/>
                        </a:spcAft>
                      </a:pPr>
                      <a:r>
                        <a:rPr lang="en-US" sz="1800">
                          <a:latin typeface="Calibri" pitchFamily="34" charset="0"/>
                        </a:rPr>
                        <a:t>Info to be collected</a:t>
                      </a:r>
                      <a:endParaRPr lang="en-US" sz="1800">
                        <a:latin typeface="Calibri" pitchFamily="34" charset="0"/>
                        <a:ea typeface="Times New Roman"/>
                        <a:cs typeface="Cordia New"/>
                      </a:endParaRPr>
                    </a:p>
                  </a:txBody>
                  <a:tcPr marL="68580" marR="68580" marT="0" marB="0" anchor="ctr"/>
                </a:tc>
              </a:tr>
              <a:tr h="3787128">
                <a:tc>
                  <a:txBody>
                    <a:bodyPr/>
                    <a:lstStyle/>
                    <a:p>
                      <a:pPr marL="342900" marR="0" lvl="0" indent="-342900">
                        <a:spcBef>
                          <a:spcPts val="0"/>
                        </a:spcBef>
                        <a:spcAft>
                          <a:spcPts val="0"/>
                        </a:spcAft>
                        <a:buFont typeface="Symbol"/>
                        <a:buChar char=""/>
                      </a:pPr>
                      <a:r>
                        <a:rPr lang="en-US" sz="1800">
                          <a:latin typeface="Calibri" pitchFamily="34" charset="0"/>
                        </a:rPr>
                        <a:t>Official support of  local authorities </a:t>
                      </a:r>
                    </a:p>
                    <a:p>
                      <a:pPr marL="342900" marR="0" lvl="0" indent="-342900">
                        <a:spcBef>
                          <a:spcPts val="0"/>
                        </a:spcBef>
                        <a:spcAft>
                          <a:spcPts val="600"/>
                        </a:spcAft>
                        <a:buFont typeface="Symbol"/>
                        <a:buChar char=""/>
                      </a:pPr>
                      <a:r>
                        <a:rPr lang="en-US" sz="1800">
                          <a:latin typeface="Calibri" pitchFamily="34" charset="0"/>
                        </a:rPr>
                        <a:t>Coordination and close collaboration by the local authorities and other partners</a:t>
                      </a:r>
                      <a:endParaRPr lang="en-US" sz="1800">
                        <a:latin typeface="Calibri" pitchFamily="34" charset="0"/>
                        <a:ea typeface="Times New Roman"/>
                        <a:cs typeface="Cordia New"/>
                      </a:endParaRPr>
                    </a:p>
                  </a:txBody>
                  <a:tcPr marL="68580" marR="68580" marT="0" marB="0"/>
                </a:tc>
                <a:tc>
                  <a:txBody>
                    <a:bodyPr/>
                    <a:lstStyle/>
                    <a:p>
                      <a:pPr marL="342900" marR="0" lvl="0" indent="-342900">
                        <a:spcBef>
                          <a:spcPts val="0"/>
                        </a:spcBef>
                        <a:spcAft>
                          <a:spcPts val="0"/>
                        </a:spcAft>
                        <a:buFont typeface="Symbol"/>
                        <a:buChar char=""/>
                      </a:pPr>
                      <a:r>
                        <a:rPr lang="en-US" sz="1800" dirty="0">
                          <a:latin typeface="Calibri" pitchFamily="34" charset="0"/>
                        </a:rPr>
                        <a:t>General information of the implementing agency (MRCS – </a:t>
                      </a:r>
                      <a:r>
                        <a:rPr lang="en-US" sz="1800" dirty="0" err="1">
                          <a:latin typeface="Calibri" pitchFamily="34" charset="0"/>
                        </a:rPr>
                        <a:t>misson</a:t>
                      </a:r>
                      <a:r>
                        <a:rPr lang="en-US" sz="1800" dirty="0">
                          <a:latin typeface="Calibri" pitchFamily="34" charset="0"/>
                        </a:rPr>
                        <a:t>, vision, goal, objective, strategy, key areas of work, etc.)</a:t>
                      </a:r>
                    </a:p>
                    <a:p>
                      <a:pPr marL="342900" marR="0" lvl="0" indent="-342900">
                        <a:spcBef>
                          <a:spcPts val="0"/>
                        </a:spcBef>
                        <a:spcAft>
                          <a:spcPts val="0"/>
                        </a:spcAft>
                        <a:buFont typeface="Symbol"/>
                        <a:buChar char=""/>
                      </a:pPr>
                      <a:r>
                        <a:rPr lang="en-US" sz="1800" dirty="0">
                          <a:latin typeface="Calibri" pitchFamily="34" charset="0"/>
                        </a:rPr>
                        <a:t>Short program profile  </a:t>
                      </a:r>
                    </a:p>
                    <a:p>
                      <a:pPr marL="342900" marR="0" lvl="0" indent="-342900">
                        <a:spcBef>
                          <a:spcPts val="0"/>
                        </a:spcBef>
                        <a:spcAft>
                          <a:spcPts val="0"/>
                        </a:spcAft>
                        <a:buFont typeface="Symbol"/>
                        <a:buChar char=""/>
                      </a:pPr>
                      <a:r>
                        <a:rPr lang="en-US" sz="1800" dirty="0">
                          <a:latin typeface="Calibri" pitchFamily="34" charset="0"/>
                        </a:rPr>
                        <a:t>Detailed expected commitment from the stakeholders </a:t>
                      </a:r>
                      <a:endParaRPr lang="en-US" sz="1800" dirty="0">
                        <a:latin typeface="Calibri" pitchFamily="34" charset="0"/>
                        <a:ea typeface="Times New Roman"/>
                        <a:cs typeface="Cordia New"/>
                      </a:endParaRPr>
                    </a:p>
                  </a:txBody>
                  <a:tcPr marL="68580" marR="68580" marT="0" marB="0"/>
                </a:tc>
                <a:tc>
                  <a:txBody>
                    <a:bodyPr/>
                    <a:lstStyle/>
                    <a:p>
                      <a:pPr marL="342900" marR="0" lvl="0" indent="-342900">
                        <a:spcBef>
                          <a:spcPts val="0"/>
                        </a:spcBef>
                        <a:spcAft>
                          <a:spcPts val="0"/>
                        </a:spcAft>
                        <a:buFont typeface="Symbol"/>
                        <a:buChar char=""/>
                      </a:pPr>
                      <a:r>
                        <a:rPr lang="en-US" sz="1800" dirty="0">
                          <a:latin typeface="Calibri" pitchFamily="34" charset="0"/>
                        </a:rPr>
                        <a:t>DRR needs and gaps on the ground </a:t>
                      </a:r>
                    </a:p>
                    <a:p>
                      <a:pPr marL="342900" marR="0" lvl="0" indent="-342900">
                        <a:spcBef>
                          <a:spcPts val="0"/>
                        </a:spcBef>
                        <a:spcAft>
                          <a:spcPts val="0"/>
                        </a:spcAft>
                        <a:buFont typeface="Symbol"/>
                        <a:buChar char=""/>
                      </a:pPr>
                      <a:r>
                        <a:rPr lang="en-US" sz="1800" dirty="0">
                          <a:latin typeface="Calibri" pitchFamily="34" charset="0"/>
                        </a:rPr>
                        <a:t>Existing DRR activities (by both government and non-government agencies) in the community</a:t>
                      </a:r>
                    </a:p>
                    <a:p>
                      <a:pPr marL="342900" marR="0" lvl="0" indent="-342900">
                        <a:spcBef>
                          <a:spcPts val="0"/>
                        </a:spcBef>
                        <a:spcAft>
                          <a:spcPts val="0"/>
                        </a:spcAft>
                        <a:buFont typeface="Symbol"/>
                        <a:buChar char=""/>
                      </a:pPr>
                      <a:r>
                        <a:rPr lang="en-US" sz="1800" dirty="0">
                          <a:latin typeface="Calibri" pitchFamily="34" charset="0"/>
                        </a:rPr>
                        <a:t>Contact list of community leaders/ leading community members</a:t>
                      </a:r>
                    </a:p>
                    <a:p>
                      <a:pPr marL="342900" marR="0" lvl="0" indent="-342900">
                        <a:spcBef>
                          <a:spcPts val="0"/>
                        </a:spcBef>
                        <a:spcAft>
                          <a:spcPts val="0"/>
                        </a:spcAft>
                        <a:buFont typeface="Symbol"/>
                        <a:buChar char=""/>
                      </a:pPr>
                      <a:r>
                        <a:rPr lang="en-US" sz="1800" dirty="0">
                          <a:latin typeface="Calibri" pitchFamily="34" charset="0"/>
                        </a:rPr>
                        <a:t>Any other concerns with regards to poverty and environmental issues</a:t>
                      </a:r>
                      <a:endParaRPr lang="en-US" sz="1800" dirty="0">
                        <a:latin typeface="Calibri" pitchFamily="34" charset="0"/>
                        <a:ea typeface="Times New Roman"/>
                        <a:cs typeface="Cordia New"/>
                      </a:endParaRPr>
                    </a:p>
                  </a:txBody>
                  <a:tcPr marL="68580" marR="68580" marT="0" marB="0"/>
                </a:tc>
              </a:tr>
            </a:tbl>
          </a:graphicData>
        </a:graphic>
      </p:graphicFrame>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Mobilization of Resources – cont’d</a:t>
            </a:r>
            <a:endParaRPr lang="en-US" dirty="0"/>
          </a:p>
        </p:txBody>
      </p:sp>
      <p:sp>
        <p:nvSpPr>
          <p:cNvPr id="3" name="Content Placeholder 2"/>
          <p:cNvSpPr>
            <a:spLocks noGrp="1"/>
          </p:cNvSpPr>
          <p:nvPr>
            <p:ph idx="1"/>
          </p:nvPr>
        </p:nvSpPr>
        <p:spPr/>
        <p:txBody>
          <a:bodyPr>
            <a:normAutofit fontScale="62500" lnSpcReduction="20000"/>
          </a:bodyPr>
          <a:lstStyle/>
          <a:p>
            <a:pPr marL="514350" indent="-514350">
              <a:buFontTx/>
              <a:buAutoNum type="arabicPeriod"/>
            </a:pPr>
            <a:r>
              <a:rPr lang="en-US" sz="3200" b="1" dirty="0" smtClean="0">
                <a:cs typeface="Browallia New" pitchFamily="34" charset="-34"/>
              </a:rPr>
              <a:t>Make an inventory of the local and community resources</a:t>
            </a:r>
          </a:p>
          <a:p>
            <a:pPr marL="514350" indent="-514350"/>
            <a:endParaRPr lang="en-US" u="sng" dirty="0" smtClean="0">
              <a:cs typeface="Browallia New" pitchFamily="34" charset="-34"/>
            </a:endParaRPr>
          </a:p>
          <a:p>
            <a:pPr marL="514350" indent="-514350">
              <a:buFont typeface="Wingdings" pitchFamily="2" charset="2"/>
              <a:buChar char="§"/>
            </a:pPr>
            <a:r>
              <a:rPr lang="en-US" sz="3400" u="sng" dirty="0" smtClean="0">
                <a:cs typeface="Browallia New" pitchFamily="34" charset="-34"/>
              </a:rPr>
              <a:t>People </a:t>
            </a:r>
            <a:r>
              <a:rPr lang="en-US" sz="3400" dirty="0" smtClean="0">
                <a:cs typeface="Browallia New" pitchFamily="34" charset="-34"/>
              </a:rPr>
              <a:t>(skills, time, materials, labor or cash)</a:t>
            </a:r>
          </a:p>
          <a:p>
            <a:pPr marL="514350" indent="-514350">
              <a:buFont typeface="Wingdings" pitchFamily="2" charset="2"/>
              <a:buChar char="§"/>
            </a:pPr>
            <a:endParaRPr lang="en-US" sz="3400" u="sng" dirty="0" smtClean="0">
              <a:cs typeface="Browallia New" pitchFamily="34" charset="-34"/>
            </a:endParaRPr>
          </a:p>
          <a:p>
            <a:pPr marL="514350" indent="-514350">
              <a:buFont typeface="Wingdings" pitchFamily="2" charset="2"/>
              <a:buChar char="§"/>
            </a:pPr>
            <a:r>
              <a:rPr lang="en-US" sz="3400" u="sng" dirty="0" smtClean="0">
                <a:cs typeface="Browallia New" pitchFamily="34" charset="-34"/>
              </a:rPr>
              <a:t>Organizations (list of organizations and purpose, resources and activities)</a:t>
            </a:r>
            <a:endParaRPr lang="en-US" sz="3400" b="1" dirty="0" smtClean="0">
              <a:solidFill>
                <a:srgbClr val="FF0000"/>
              </a:solidFill>
            </a:endParaRPr>
          </a:p>
          <a:p>
            <a:pPr marL="514350" indent="-514350">
              <a:buFont typeface="Wingdings" pitchFamily="2" charset="2"/>
              <a:buChar char="§"/>
            </a:pPr>
            <a:endParaRPr lang="en-US" sz="3400" u="sng" dirty="0" smtClean="0">
              <a:cs typeface="Browallia New" pitchFamily="34" charset="-34"/>
            </a:endParaRPr>
          </a:p>
          <a:p>
            <a:pPr marL="514350" indent="-514350">
              <a:buFont typeface="Wingdings" pitchFamily="2" charset="2"/>
              <a:buChar char="§"/>
            </a:pPr>
            <a:r>
              <a:rPr lang="en-US" sz="3400" u="sng" dirty="0" smtClean="0">
                <a:cs typeface="Browallia New" pitchFamily="34" charset="-34"/>
              </a:rPr>
              <a:t>Informal Social Networks and Communications</a:t>
            </a:r>
            <a:r>
              <a:rPr lang="en-US" sz="3400" dirty="0" smtClean="0">
                <a:cs typeface="Browallia New" pitchFamily="34" charset="-34"/>
              </a:rPr>
              <a:t> (learning about important developments in the community)</a:t>
            </a:r>
            <a:endParaRPr lang="en-US" sz="3400" b="1" dirty="0" smtClean="0">
              <a:solidFill>
                <a:srgbClr val="FF0000"/>
              </a:solidFill>
            </a:endParaRPr>
          </a:p>
          <a:p>
            <a:pPr marL="514350" indent="-514350">
              <a:buFont typeface="Wingdings" pitchFamily="2" charset="2"/>
              <a:buChar char="§"/>
            </a:pPr>
            <a:endParaRPr lang="en-US" sz="3400" u="sng" dirty="0" smtClean="0">
              <a:cs typeface="Browallia New" pitchFamily="34" charset="-34"/>
            </a:endParaRPr>
          </a:p>
          <a:p>
            <a:pPr marL="514350" indent="-514350">
              <a:buFont typeface="Wingdings" pitchFamily="2" charset="2"/>
              <a:buChar char="§"/>
            </a:pPr>
            <a:r>
              <a:rPr lang="en-US" sz="3400" u="sng" dirty="0" smtClean="0">
                <a:cs typeface="Browallia New" pitchFamily="34" charset="-34"/>
              </a:rPr>
              <a:t>Local Institutions </a:t>
            </a:r>
            <a:r>
              <a:rPr lang="en-US" sz="3400" dirty="0" smtClean="0">
                <a:cs typeface="Browallia New" pitchFamily="34" charset="-34"/>
              </a:rPr>
              <a:t>(NGOs, businesses, schools, health centers, etc).</a:t>
            </a:r>
          </a:p>
          <a:p>
            <a:pPr marL="514350" indent="-514350">
              <a:buFont typeface="Wingdings" pitchFamily="2" charset="2"/>
              <a:buChar char="§"/>
            </a:pPr>
            <a:endParaRPr lang="en-US" sz="3400" dirty="0" smtClean="0">
              <a:cs typeface="Browallia New" pitchFamily="34" charset="-34"/>
            </a:endParaRPr>
          </a:p>
          <a:p>
            <a:pPr marL="514350" indent="-514350">
              <a:buFont typeface="Wingdings" pitchFamily="2" charset="2"/>
              <a:buChar char="§"/>
            </a:pPr>
            <a:r>
              <a:rPr lang="en-US" sz="3400" u="sng" dirty="0" smtClean="0">
                <a:cs typeface="Browallia New" pitchFamily="34" charset="-34"/>
              </a:rPr>
              <a:t>Local government </a:t>
            </a:r>
            <a:r>
              <a:rPr lang="en-US" sz="3400" dirty="0" smtClean="0">
                <a:cs typeface="Browallia New" pitchFamily="34" charset="-34"/>
              </a:rPr>
              <a:t>(Government legislation, policies and programs that cover the objectives and activities of Action Plan)</a:t>
            </a:r>
            <a:endParaRPr lang="en-US" sz="3400" b="1" dirty="0" smtClean="0">
              <a:solidFill>
                <a:srgbClr val="FF0000"/>
              </a:solidFill>
            </a:endParaRPr>
          </a:p>
          <a:p>
            <a:pPr marL="514350" indent="-514350"/>
            <a:endParaRPr lang="en-US" dirty="0" smtClean="0">
              <a:cs typeface="Browallia New" pitchFamily="34" charset="-34"/>
            </a:endParaRPr>
          </a:p>
          <a:p>
            <a:pPr marL="514350" indent="-514350"/>
            <a:endParaRPr lang="en-US" b="1" dirty="0" smtClean="0">
              <a:solidFill>
                <a:srgbClr val="FF0000"/>
              </a:solidFill>
            </a:endParaRPr>
          </a:p>
          <a:p>
            <a:pPr marL="514350" indent="-514350"/>
            <a:endParaRPr lang="en-US" b="1" dirty="0">
              <a:solidFill>
                <a:srgbClr val="FF0000"/>
              </a:solidFill>
            </a:endParaRPr>
          </a:p>
        </p:txBody>
      </p:sp>
      <p:sp>
        <p:nvSpPr>
          <p:cNvPr id="4" name="Slide Number Placeholder 3"/>
          <p:cNvSpPr>
            <a:spLocks noGrp="1"/>
          </p:cNvSpPr>
          <p:nvPr>
            <p:ph type="sldNum" sz="quarter" idx="12"/>
          </p:nvPr>
        </p:nvSpPr>
        <p:spPr/>
        <p:txBody>
          <a:bodyPr/>
          <a:lstStyle/>
          <a:p>
            <a:fld id="{91349AB7-A4BE-486C-8D6C-30FB92447F88}" type="slidenum">
              <a:rPr lang="en-US" smtClean="0"/>
              <a:pPr/>
              <a:t>90</a:t>
            </a:fld>
            <a:endParaRPr lang="en-US"/>
          </a:p>
        </p:txBody>
      </p:sp>
    </p:spTree>
    <p:extLst>
      <p:ext uri="{BB962C8B-B14F-4D97-AF65-F5344CB8AC3E}">
        <p14:creationId xmlns:p14="http://schemas.microsoft.com/office/powerpoint/2010/main" val="409091166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Mobilization of Resources – cont’d</a:t>
            </a:r>
            <a:endParaRPr lang="en-US" dirty="0"/>
          </a:p>
        </p:txBody>
      </p:sp>
      <p:sp>
        <p:nvSpPr>
          <p:cNvPr id="3" name="Content Placeholder 2"/>
          <p:cNvSpPr>
            <a:spLocks noGrp="1"/>
          </p:cNvSpPr>
          <p:nvPr>
            <p:ph idx="1"/>
          </p:nvPr>
        </p:nvSpPr>
        <p:spPr>
          <a:xfrm>
            <a:off x="457200" y="1295400"/>
            <a:ext cx="8229600" cy="609600"/>
          </a:xfrm>
        </p:spPr>
        <p:txBody>
          <a:bodyPr>
            <a:normAutofit/>
          </a:bodyPr>
          <a:lstStyle/>
          <a:p>
            <a:pPr>
              <a:buNone/>
            </a:pPr>
            <a:r>
              <a:rPr lang="en-US" sz="2000" b="1" dirty="0" smtClean="0"/>
              <a:t>2. Establish resource requirements to implement Action Plan </a:t>
            </a:r>
            <a:endParaRPr lang="en-US" sz="2000" b="1" dirty="0"/>
          </a:p>
        </p:txBody>
      </p:sp>
      <p:sp>
        <p:nvSpPr>
          <p:cNvPr id="4" name="Slide Number Placeholder 3"/>
          <p:cNvSpPr>
            <a:spLocks noGrp="1"/>
          </p:cNvSpPr>
          <p:nvPr>
            <p:ph type="sldNum" sz="quarter" idx="12"/>
          </p:nvPr>
        </p:nvSpPr>
        <p:spPr/>
        <p:txBody>
          <a:bodyPr/>
          <a:lstStyle/>
          <a:p>
            <a:fld id="{91349AB7-A4BE-486C-8D6C-30FB92447F88}" type="slidenum">
              <a:rPr lang="en-US" smtClean="0"/>
              <a:pPr/>
              <a:t>91</a:t>
            </a:fld>
            <a:endParaRPr lang="en-US"/>
          </a:p>
        </p:txBody>
      </p:sp>
      <p:graphicFrame>
        <p:nvGraphicFramePr>
          <p:cNvPr id="5" name="Table 4"/>
          <p:cNvGraphicFramePr>
            <a:graphicFrameLocks noGrp="1"/>
          </p:cNvGraphicFramePr>
          <p:nvPr/>
        </p:nvGraphicFramePr>
        <p:xfrm>
          <a:off x="381000" y="1752600"/>
          <a:ext cx="8229600" cy="4758078"/>
        </p:xfrm>
        <a:graphic>
          <a:graphicData uri="http://schemas.openxmlformats.org/drawingml/2006/table">
            <a:tbl>
              <a:tblPr/>
              <a:tblGrid>
                <a:gridCol w="533400"/>
                <a:gridCol w="2759075"/>
                <a:gridCol w="1644650"/>
                <a:gridCol w="1646238"/>
                <a:gridCol w="1646237"/>
              </a:tblGrid>
              <a:tr h="349249">
                <a:tc row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Constantia" pitchFamily="18" charset="0"/>
                          <a:ea typeface="MS PGothic" pitchFamily="34" charset="-128"/>
                        </a:rPr>
                        <a:t>SN</a:t>
                      </a:r>
                      <a:endParaRPr kumimoji="0" lang="th-TH" sz="1800" b="1" i="0" u="none" strike="noStrike" cap="none" normalizeH="0" baseline="0" dirty="0" smtClean="0">
                        <a:ln>
                          <a:noFill/>
                        </a:ln>
                        <a:solidFill>
                          <a:schemeClr val="tx1"/>
                        </a:solidFill>
                        <a:effectLst/>
                        <a:latin typeface="Constantia" pitchFamily="18" charset="0"/>
                        <a:ea typeface="MS PGothic" pitchFamily="34" charset="-128"/>
                        <a:cs typeface="Browallia New" pitchFamily="34" charset="-34"/>
                      </a:endParaRPr>
                    </a:p>
                    <a:p>
                      <a:pPr marL="0" marR="0" lvl="0" indent="0" algn="ctr" defTabSz="457200" rtl="0" eaLnBrk="1" fontAlgn="base" latinLnBrk="0" hangingPunct="1">
                        <a:lnSpc>
                          <a:spcPct val="100000"/>
                        </a:lnSpc>
                        <a:spcBef>
                          <a:spcPct val="0"/>
                        </a:spcBef>
                        <a:spcAft>
                          <a:spcPct val="0"/>
                        </a:spcAft>
                        <a:buClrTx/>
                        <a:buSzTx/>
                        <a:buFontTx/>
                        <a:buNone/>
                        <a:tabLst/>
                      </a:pPr>
                      <a:endParaRPr kumimoji="0" lang="th-TH" sz="1800" b="1" i="0" u="none" strike="noStrike" cap="none" normalizeH="0" baseline="0" dirty="0" smtClean="0">
                        <a:ln>
                          <a:noFill/>
                        </a:ln>
                        <a:solidFill>
                          <a:schemeClr val="tx1"/>
                        </a:solidFill>
                        <a:effectLst/>
                        <a:latin typeface="Constantia" pitchFamily="18" charset="0"/>
                        <a:ea typeface="MS PGothic" pitchFamily="34" charset="-128"/>
                        <a:cs typeface="Browallia New" pitchFamily="34" charset="-34"/>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B0DFA1"/>
                    </a:solidFill>
                  </a:tcPr>
                </a:tc>
                <a:tc row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Constantia" pitchFamily="18" charset="0"/>
                          <a:ea typeface="MS PGothic" pitchFamily="34" charset="-128"/>
                        </a:rPr>
                        <a:t>List of resources</a:t>
                      </a:r>
                      <a:endParaRPr kumimoji="0" lang="th-TH" sz="1800" b="1" i="0" u="none" strike="noStrike" cap="none" normalizeH="0" baseline="0" dirty="0" smtClean="0">
                        <a:ln>
                          <a:noFill/>
                        </a:ln>
                        <a:solidFill>
                          <a:schemeClr val="tx1"/>
                        </a:solidFill>
                        <a:effectLst/>
                        <a:latin typeface="Constantia" pitchFamily="18" charset="0"/>
                        <a:ea typeface="MS PGothic" pitchFamily="34" charset="-128"/>
                        <a:cs typeface="Browallia New" pitchFamily="34" charset="-34"/>
                      </a:endParaRPr>
                    </a:p>
                    <a:p>
                      <a:pPr marL="0" marR="0" lvl="0" indent="0" algn="ctr" defTabSz="457200" rtl="0" eaLnBrk="1" fontAlgn="base" latinLnBrk="0" hangingPunct="1">
                        <a:lnSpc>
                          <a:spcPct val="100000"/>
                        </a:lnSpc>
                        <a:spcBef>
                          <a:spcPct val="0"/>
                        </a:spcBef>
                        <a:spcAft>
                          <a:spcPct val="0"/>
                        </a:spcAft>
                        <a:buClrTx/>
                        <a:buSzTx/>
                        <a:buFontTx/>
                        <a:buNone/>
                        <a:tabLst/>
                      </a:pPr>
                      <a:endParaRPr kumimoji="0" lang="th-TH" sz="1800" b="1" i="0" u="none" strike="noStrike" cap="none" normalizeH="0" baseline="0" dirty="0" smtClean="0">
                        <a:ln>
                          <a:noFill/>
                        </a:ln>
                        <a:solidFill>
                          <a:schemeClr val="tx1"/>
                        </a:solidFill>
                        <a:effectLst/>
                        <a:latin typeface="Constantia" pitchFamily="18" charset="0"/>
                        <a:ea typeface="MS PGothic" pitchFamily="34" charset="-128"/>
                        <a:cs typeface="Browallia New" pitchFamily="34" charset="-34"/>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B0DFA1"/>
                    </a:solidFill>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Constantia" pitchFamily="18" charset="0"/>
                          <a:ea typeface="MS PGothic" pitchFamily="34" charset="-128"/>
                        </a:rPr>
                        <a:t>List of activities</a:t>
                      </a:r>
                      <a:endParaRPr kumimoji="0" lang="th-TH" sz="1800" b="1" i="0" u="none" strike="noStrike" cap="none" normalizeH="0" baseline="0" smtClean="0">
                        <a:ln>
                          <a:noFill/>
                        </a:ln>
                        <a:solidFill>
                          <a:schemeClr val="tx1"/>
                        </a:solidFill>
                        <a:effectLst/>
                        <a:latin typeface="Constantia" pitchFamily="18" charset="0"/>
                        <a:ea typeface="MS PGothic" pitchFamily="34" charset="-128"/>
                        <a:cs typeface="Browallia New" pitchFamily="34" charset="-34"/>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B0DFA1"/>
                    </a:solidFill>
                  </a:tcPr>
                </a:tc>
                <a:tc hMerge="1">
                  <a:txBody>
                    <a:bodyPr/>
                    <a:lstStyle/>
                    <a:p>
                      <a:endParaRPr lang="th-TH"/>
                    </a:p>
                  </a:txBody>
                  <a:tcPr/>
                </a:tc>
                <a:tc hMerge="1">
                  <a:txBody>
                    <a:bodyPr/>
                    <a:lstStyle/>
                    <a:p>
                      <a:endParaRPr lang="th-TH"/>
                    </a:p>
                  </a:txBody>
                  <a:tcPr/>
                </a:tc>
              </a:tr>
              <a:tr h="582318">
                <a:tc vMerge="1">
                  <a:txBody>
                    <a:bodyPr/>
                    <a:lstStyle/>
                    <a:p>
                      <a:endParaRPr lang="th-TH"/>
                    </a:p>
                  </a:txBody>
                  <a:tcPr/>
                </a:tc>
                <a:tc vMerge="1">
                  <a:txBody>
                    <a:bodyPr/>
                    <a:lstStyle/>
                    <a:p>
                      <a:endParaRPr lang="th-TH"/>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onstantia" pitchFamily="18" charset="0"/>
                          <a:ea typeface="MS PGothic" pitchFamily="34" charset="-128"/>
                        </a:rPr>
                        <a:t>Pre-Disaster</a:t>
                      </a:r>
                      <a:endParaRPr kumimoji="0" lang="th-TH" sz="1600" b="0" i="0" u="none" strike="noStrike" cap="none" normalizeH="0" baseline="0" smtClean="0">
                        <a:ln>
                          <a:noFill/>
                        </a:ln>
                        <a:solidFill>
                          <a:schemeClr val="tx1"/>
                        </a:solidFill>
                        <a:effectLst/>
                        <a:latin typeface="Constantia" pitchFamily="18" charset="0"/>
                        <a:ea typeface="MS PGothic" pitchFamily="34" charset="-128"/>
                        <a:cs typeface="Browallia New" pitchFamily="34" charset="-34"/>
                      </a:endParaRPr>
                    </a:p>
                  </a:txBody>
                  <a:tcPr anchor="ctr" horzOverflow="overflow">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7B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onstantia" pitchFamily="18" charset="0"/>
                          <a:ea typeface="MS PGothic" pitchFamily="34" charset="-128"/>
                        </a:rPr>
                        <a:t>Emergency phase</a:t>
                      </a:r>
                      <a:endParaRPr kumimoji="0" lang="th-TH" sz="1600" b="0" i="0" u="none" strike="noStrike" cap="none" normalizeH="0" baseline="0" smtClean="0">
                        <a:ln>
                          <a:noFill/>
                        </a:ln>
                        <a:solidFill>
                          <a:schemeClr val="tx1"/>
                        </a:solidFill>
                        <a:effectLst/>
                        <a:latin typeface="Constantia" pitchFamily="18" charset="0"/>
                        <a:ea typeface="MS PGothic" pitchFamily="34" charset="-128"/>
                        <a:cs typeface="Browallia New" pitchFamily="34" charset="-34"/>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7B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onstantia" pitchFamily="18" charset="0"/>
                          <a:ea typeface="MS PGothic" pitchFamily="34" charset="-128"/>
                        </a:rPr>
                        <a:t>Post disaster risk reduction phase</a:t>
                      </a:r>
                      <a:endParaRPr kumimoji="0" lang="th-TH" sz="1600" b="0" i="0" u="none" strike="noStrike" cap="none" normalizeH="0" baseline="0" smtClean="0">
                        <a:ln>
                          <a:noFill/>
                        </a:ln>
                        <a:solidFill>
                          <a:schemeClr val="tx1"/>
                        </a:solidFill>
                        <a:effectLst/>
                        <a:latin typeface="Constantia" pitchFamily="18" charset="0"/>
                        <a:ea typeface="MS PGothic" pitchFamily="34" charset="-128"/>
                        <a:cs typeface="Browallia New" pitchFamily="34" charset="-34"/>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7B6"/>
                    </a:solidFill>
                  </a:tcPr>
                </a:tc>
              </a:tr>
              <a:tr h="32014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onstantia" pitchFamily="18" charset="0"/>
                          <a:ea typeface="MS PGothic" pitchFamily="34" charset="-128"/>
                        </a:rPr>
                        <a:t>1</a:t>
                      </a:r>
                      <a:endParaRPr kumimoji="0" lang="th-TH" sz="1600" b="0" i="0" u="none" strike="noStrike" cap="none" normalizeH="0" baseline="0" smtClean="0">
                        <a:ln>
                          <a:noFill/>
                        </a:ln>
                        <a:solidFill>
                          <a:schemeClr val="tx1"/>
                        </a:solidFill>
                        <a:effectLst/>
                        <a:latin typeface="Constantia" pitchFamily="18" charset="0"/>
                        <a:ea typeface="MS PGothic" pitchFamily="34" charset="-128"/>
                        <a:cs typeface="Browallia New" pitchFamily="34" charset="-34"/>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onstantia" pitchFamily="18" charset="0"/>
                          <a:ea typeface="MS PGothic" pitchFamily="34" charset="-128"/>
                        </a:rPr>
                        <a:t>Human/manpower, labor</a:t>
                      </a:r>
                      <a:endParaRPr kumimoji="0" lang="th-TH" sz="1600" b="0" i="0" u="none" strike="noStrike" cap="none" normalizeH="0" baseline="0" dirty="0" smtClean="0">
                        <a:ln>
                          <a:noFill/>
                        </a:ln>
                        <a:solidFill>
                          <a:schemeClr val="tx1"/>
                        </a:solidFill>
                        <a:effectLst/>
                        <a:latin typeface="Constantia" pitchFamily="18" charset="0"/>
                        <a:ea typeface="MS PGothic" pitchFamily="34" charset="-128"/>
                        <a:cs typeface="Browallia New" pitchFamily="34" charset="-34"/>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Constantia" pitchFamily="18" charset="0"/>
                        <a:ea typeface="MS PGothic" pitchFamily="34" charset="-128"/>
                        <a:cs typeface="Browallia New" pitchFamily="34" charset="-34"/>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Constantia" pitchFamily="18" charset="0"/>
                        <a:ea typeface="MS PGothic" pitchFamily="34" charset="-128"/>
                        <a:cs typeface="Browallia New" pitchFamily="34" charset="-34"/>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Constantia" pitchFamily="18" charset="0"/>
                        <a:ea typeface="MS PGothic" pitchFamily="34" charset="-128"/>
                        <a:cs typeface="Browallia New" pitchFamily="34" charset="-34"/>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r>
              <a:tr h="55297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onstantia" pitchFamily="18" charset="0"/>
                          <a:ea typeface="MS PGothic" pitchFamily="34" charset="-128"/>
                        </a:rPr>
                        <a:t>2</a:t>
                      </a:r>
                      <a:endParaRPr kumimoji="0" lang="th-TH" sz="1600" b="0" i="0" u="none" strike="noStrike" cap="none" normalizeH="0" baseline="0" smtClean="0">
                        <a:ln>
                          <a:noFill/>
                        </a:ln>
                        <a:solidFill>
                          <a:schemeClr val="tx1"/>
                        </a:solidFill>
                        <a:effectLst/>
                        <a:latin typeface="Constantia" pitchFamily="18" charset="0"/>
                        <a:ea typeface="MS PGothic" pitchFamily="34" charset="-128"/>
                        <a:cs typeface="Browallia New" pitchFamily="34" charset="-34"/>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onstantia" pitchFamily="18" charset="0"/>
                          <a:ea typeface="MS PGothic" pitchFamily="34" charset="-128"/>
                        </a:rPr>
                        <a:t>Skills, knowledge, technology</a:t>
                      </a:r>
                      <a:endParaRPr kumimoji="0" lang="th-TH" sz="1600" b="0" i="0" u="none" strike="noStrike" cap="none" normalizeH="0" baseline="0" smtClean="0">
                        <a:ln>
                          <a:noFill/>
                        </a:ln>
                        <a:solidFill>
                          <a:schemeClr val="tx1"/>
                        </a:solidFill>
                        <a:effectLst/>
                        <a:latin typeface="Constantia" pitchFamily="18" charset="0"/>
                        <a:ea typeface="MS PGothic" pitchFamily="34" charset="-128"/>
                        <a:cs typeface="Browallia New" pitchFamily="34" charset="-34"/>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Constantia" pitchFamily="18" charset="0"/>
                        <a:ea typeface="MS PGothic" pitchFamily="34" charset="-128"/>
                        <a:cs typeface="Browallia New" pitchFamily="34" charset="-34"/>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Constantia" pitchFamily="18" charset="0"/>
                        <a:ea typeface="MS PGothic" pitchFamily="34" charset="-128"/>
                        <a:cs typeface="Browallia New" pitchFamily="34" charset="-34"/>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Constantia" pitchFamily="18" charset="0"/>
                        <a:ea typeface="MS PGothic" pitchFamily="34" charset="-128"/>
                        <a:cs typeface="Browallia New" pitchFamily="34" charset="-34"/>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r>
              <a:tr h="78581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onstantia" pitchFamily="18" charset="0"/>
                          <a:ea typeface="MS PGothic" pitchFamily="34" charset="-128"/>
                        </a:rPr>
                        <a:t>3</a:t>
                      </a:r>
                      <a:endParaRPr kumimoji="0" lang="th-TH" sz="1600" b="0" i="0" u="none" strike="noStrike" cap="none" normalizeH="0" baseline="0" smtClean="0">
                        <a:ln>
                          <a:noFill/>
                        </a:ln>
                        <a:solidFill>
                          <a:schemeClr val="tx1"/>
                        </a:solidFill>
                        <a:effectLst/>
                        <a:latin typeface="Constantia" pitchFamily="18" charset="0"/>
                        <a:ea typeface="MS PGothic" pitchFamily="34" charset="-128"/>
                        <a:cs typeface="Browallia New" pitchFamily="34" charset="-34"/>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onstantia" pitchFamily="18" charset="0"/>
                          <a:ea typeface="MS PGothic" pitchFamily="34" charset="-128"/>
                        </a:rPr>
                        <a:t>Materials and supplies: first aid kits, megaphone, cement,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onstantia" pitchFamily="18" charset="0"/>
                          <a:ea typeface="MS PGothic" pitchFamily="34" charset="-128"/>
                        </a:rPr>
                        <a:t>stones, seedlings,</a:t>
                      </a:r>
                      <a:endParaRPr kumimoji="0" lang="th-TH" sz="1600" b="0" i="0" u="none" strike="noStrike" cap="none" normalizeH="0" baseline="0" smtClean="0">
                        <a:ln>
                          <a:noFill/>
                        </a:ln>
                        <a:solidFill>
                          <a:schemeClr val="tx1"/>
                        </a:solidFill>
                        <a:effectLst/>
                        <a:latin typeface="Constantia" pitchFamily="18" charset="0"/>
                        <a:ea typeface="MS PGothic" pitchFamily="34" charset="-128"/>
                        <a:cs typeface="Browallia New" pitchFamily="34" charset="-34"/>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Constantia" pitchFamily="18" charset="0"/>
                        <a:ea typeface="MS PGothic" pitchFamily="34" charset="-128"/>
                        <a:cs typeface="Browallia New" pitchFamily="34" charset="-34"/>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Constantia" pitchFamily="18" charset="0"/>
                        <a:ea typeface="MS PGothic" pitchFamily="34" charset="-128"/>
                        <a:cs typeface="Browallia New" pitchFamily="34" charset="-34"/>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Constantia" pitchFamily="18" charset="0"/>
                        <a:ea typeface="MS PGothic" pitchFamily="34" charset="-128"/>
                        <a:cs typeface="Browallia New" pitchFamily="34" charset="-34"/>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r>
              <a:tr h="55297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onstantia" pitchFamily="18" charset="0"/>
                          <a:ea typeface="MS PGothic" pitchFamily="34" charset="-128"/>
                        </a:rPr>
                        <a:t>4</a:t>
                      </a:r>
                      <a:endParaRPr kumimoji="0" lang="th-TH" sz="1600" b="0" i="0" u="none" strike="noStrike" cap="none" normalizeH="0" baseline="0" smtClean="0">
                        <a:ln>
                          <a:noFill/>
                        </a:ln>
                        <a:solidFill>
                          <a:schemeClr val="tx1"/>
                        </a:solidFill>
                        <a:effectLst/>
                        <a:latin typeface="Constantia" pitchFamily="18" charset="0"/>
                        <a:ea typeface="MS PGothic" pitchFamily="34" charset="-128"/>
                        <a:cs typeface="Browallia New" pitchFamily="34" charset="-34"/>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onstantia" pitchFamily="18" charset="0"/>
                          <a:ea typeface="MS PGothic" pitchFamily="34" charset="-128"/>
                        </a:rPr>
                        <a:t>Equipment: communications &amp; transportation</a:t>
                      </a:r>
                      <a:endParaRPr kumimoji="0" lang="th-TH" sz="1600" b="0" i="0" u="none" strike="noStrike" cap="none" normalizeH="0" baseline="0" smtClean="0">
                        <a:ln>
                          <a:noFill/>
                        </a:ln>
                        <a:solidFill>
                          <a:schemeClr val="tx1"/>
                        </a:solidFill>
                        <a:effectLst/>
                        <a:latin typeface="Constantia" pitchFamily="18" charset="0"/>
                        <a:ea typeface="MS PGothic" pitchFamily="34" charset="-128"/>
                        <a:cs typeface="Browallia New" pitchFamily="34" charset="-34"/>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Constantia" pitchFamily="18" charset="0"/>
                        <a:ea typeface="MS PGothic" pitchFamily="34" charset="-128"/>
                        <a:cs typeface="Browallia New" pitchFamily="34" charset="-34"/>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Constantia" pitchFamily="18" charset="0"/>
                        <a:ea typeface="MS PGothic" pitchFamily="34" charset="-128"/>
                        <a:cs typeface="Browallia New" pitchFamily="34" charset="-34"/>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Constantia" pitchFamily="18" charset="0"/>
                        <a:ea typeface="MS PGothic" pitchFamily="34" charset="-128"/>
                        <a:cs typeface="Browallia New" pitchFamily="34" charset="-34"/>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r>
              <a:tr h="78581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onstantia" pitchFamily="18" charset="0"/>
                          <a:ea typeface="MS PGothic" pitchFamily="34" charset="-128"/>
                        </a:rPr>
                        <a:t>5</a:t>
                      </a:r>
                      <a:endParaRPr kumimoji="0" lang="th-TH" sz="1600" b="0" i="0" u="none" strike="noStrike" cap="none" normalizeH="0" baseline="0" smtClean="0">
                        <a:ln>
                          <a:noFill/>
                        </a:ln>
                        <a:solidFill>
                          <a:schemeClr val="tx1"/>
                        </a:solidFill>
                        <a:effectLst/>
                        <a:latin typeface="Constantia" pitchFamily="18" charset="0"/>
                        <a:ea typeface="MS PGothic" pitchFamily="34" charset="-128"/>
                        <a:cs typeface="Browallia New" pitchFamily="34" charset="-34"/>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onstantia" pitchFamily="18" charset="0"/>
                          <a:ea typeface="MS PGothic" pitchFamily="34" charset="-128"/>
                        </a:rPr>
                        <a:t>Facilities: warehouse or go down, evacuation center or shelter, bridge etc</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Constantia" pitchFamily="18" charset="0"/>
                        <a:ea typeface="MS PGothic" pitchFamily="34" charset="-128"/>
                        <a:cs typeface="Browallia New" pitchFamily="34" charset="-34"/>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Constantia" pitchFamily="18" charset="0"/>
                        <a:ea typeface="MS PGothic" pitchFamily="34" charset="-128"/>
                        <a:cs typeface="Browallia New" pitchFamily="34" charset="-34"/>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Constantia" pitchFamily="18" charset="0"/>
                        <a:ea typeface="MS PGothic" pitchFamily="34" charset="-128"/>
                        <a:cs typeface="Browallia New" pitchFamily="34" charset="-34"/>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r>
              <a:tr h="32014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onstantia" pitchFamily="18" charset="0"/>
                          <a:ea typeface="MS PGothic" pitchFamily="34" charset="-128"/>
                        </a:rPr>
                        <a:t>6</a:t>
                      </a:r>
                      <a:endParaRPr kumimoji="0" lang="th-TH" sz="1600" b="0" i="0" u="none" strike="noStrike" cap="none" normalizeH="0" baseline="0" smtClean="0">
                        <a:ln>
                          <a:noFill/>
                        </a:ln>
                        <a:solidFill>
                          <a:schemeClr val="tx1"/>
                        </a:solidFill>
                        <a:effectLst/>
                        <a:latin typeface="Constantia" pitchFamily="18" charset="0"/>
                        <a:ea typeface="MS PGothic" pitchFamily="34" charset="-128"/>
                        <a:cs typeface="Browallia New" pitchFamily="34" charset="-34"/>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onstantia" pitchFamily="18" charset="0"/>
                          <a:ea typeface="MS PGothic" pitchFamily="34" charset="-128"/>
                        </a:rPr>
                        <a:t>Organization and leadership</a:t>
                      </a:r>
                      <a:endParaRPr kumimoji="0" lang="th-TH" sz="1600" b="0" i="0" u="none" strike="noStrike" cap="none" normalizeH="0" baseline="0" smtClean="0">
                        <a:ln>
                          <a:noFill/>
                        </a:ln>
                        <a:solidFill>
                          <a:schemeClr val="tx1"/>
                        </a:solidFill>
                        <a:effectLst/>
                        <a:latin typeface="Constantia" pitchFamily="18" charset="0"/>
                        <a:ea typeface="MS PGothic" pitchFamily="34" charset="-128"/>
                        <a:cs typeface="Browallia New" pitchFamily="34" charset="-34"/>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Constantia" pitchFamily="18" charset="0"/>
                        <a:ea typeface="MS PGothic" pitchFamily="34" charset="-128"/>
                        <a:cs typeface="Browallia New" pitchFamily="34" charset="-34"/>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Constantia" pitchFamily="18" charset="0"/>
                        <a:ea typeface="MS PGothic" pitchFamily="34" charset="-128"/>
                        <a:cs typeface="Browallia New" pitchFamily="34" charset="-34"/>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Constantia" pitchFamily="18" charset="0"/>
                        <a:ea typeface="MS PGothic" pitchFamily="34" charset="-128"/>
                        <a:cs typeface="Browallia New" pitchFamily="34" charset="-34"/>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r>
              <a:tr h="32014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onstantia" pitchFamily="18" charset="0"/>
                          <a:ea typeface="MS PGothic" pitchFamily="34" charset="-128"/>
                        </a:rPr>
                        <a:t>7</a:t>
                      </a:r>
                      <a:endParaRPr kumimoji="0" lang="th-TH" sz="1600" b="0" i="0" u="none" strike="noStrike" cap="none" normalizeH="0" baseline="0" smtClean="0">
                        <a:ln>
                          <a:noFill/>
                        </a:ln>
                        <a:solidFill>
                          <a:schemeClr val="tx1"/>
                        </a:solidFill>
                        <a:effectLst/>
                        <a:latin typeface="Constantia" pitchFamily="18" charset="0"/>
                        <a:ea typeface="MS PGothic" pitchFamily="34" charset="-128"/>
                        <a:cs typeface="Browallia New" pitchFamily="34" charset="-34"/>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onstantia" pitchFamily="18" charset="0"/>
                          <a:ea typeface="MS PGothic" pitchFamily="34" charset="-128"/>
                        </a:rPr>
                        <a:t>Financial resources</a:t>
                      </a:r>
                      <a:endParaRPr kumimoji="0" lang="th-TH" sz="1600" b="0" i="0" u="none" strike="noStrike" cap="none" normalizeH="0" baseline="0" dirty="0" smtClean="0">
                        <a:ln>
                          <a:noFill/>
                        </a:ln>
                        <a:solidFill>
                          <a:schemeClr val="tx1"/>
                        </a:solidFill>
                        <a:effectLst/>
                        <a:latin typeface="Constantia" pitchFamily="18" charset="0"/>
                        <a:ea typeface="MS PGothic" pitchFamily="34" charset="-128"/>
                        <a:cs typeface="Browallia New" pitchFamily="34" charset="-34"/>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Constantia" pitchFamily="18" charset="0"/>
                        <a:ea typeface="MS PGothic" pitchFamily="34" charset="-128"/>
                        <a:cs typeface="Browallia New" pitchFamily="34" charset="-34"/>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Constantia" pitchFamily="18" charset="0"/>
                        <a:ea typeface="MS PGothic" pitchFamily="34" charset="-128"/>
                        <a:cs typeface="Browallia New" pitchFamily="34" charset="-34"/>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Constantia" pitchFamily="18" charset="0"/>
                        <a:ea typeface="MS PGothic" pitchFamily="34" charset="-128"/>
                        <a:cs typeface="Browallia New" pitchFamily="34" charset="-34"/>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r>
            </a:tbl>
          </a:graphicData>
        </a:graphic>
      </p:graphicFrame>
    </p:spTree>
    <p:extLst>
      <p:ext uri="{BB962C8B-B14F-4D97-AF65-F5344CB8AC3E}">
        <p14:creationId xmlns:p14="http://schemas.microsoft.com/office/powerpoint/2010/main" val="196669432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Mobilization of Resources – cont’d</a:t>
            </a:r>
            <a:endParaRPr lang="en-US" dirty="0"/>
          </a:p>
        </p:txBody>
      </p:sp>
      <p:sp>
        <p:nvSpPr>
          <p:cNvPr id="4" name="Slide Number Placeholder 3"/>
          <p:cNvSpPr>
            <a:spLocks noGrp="1"/>
          </p:cNvSpPr>
          <p:nvPr>
            <p:ph type="sldNum" sz="quarter" idx="12"/>
          </p:nvPr>
        </p:nvSpPr>
        <p:spPr/>
        <p:txBody>
          <a:bodyPr/>
          <a:lstStyle/>
          <a:p>
            <a:fld id="{91349AB7-A4BE-486C-8D6C-30FB92447F88}" type="slidenum">
              <a:rPr lang="en-US" smtClean="0">
                <a:latin typeface="Calibri" pitchFamily="34" charset="0"/>
              </a:rPr>
              <a:pPr/>
              <a:t>92</a:t>
            </a:fld>
            <a:endParaRPr lang="en-US">
              <a:latin typeface="Calibri" pitchFamily="34" charset="0"/>
            </a:endParaRPr>
          </a:p>
        </p:txBody>
      </p:sp>
      <p:sp>
        <p:nvSpPr>
          <p:cNvPr id="5" name="Text Box 7"/>
          <p:cNvSpPr txBox="1">
            <a:spLocks noChangeArrowheads="1"/>
          </p:cNvSpPr>
          <p:nvPr/>
        </p:nvSpPr>
        <p:spPr bwMode="auto">
          <a:xfrm>
            <a:off x="838200" y="1828800"/>
            <a:ext cx="7848600" cy="1631216"/>
          </a:xfrm>
          <a:prstGeom prst="rect">
            <a:avLst/>
          </a:prstGeom>
          <a:noFill/>
          <a:ln w="9525">
            <a:noFill/>
            <a:miter lim="800000"/>
            <a:headEnd/>
            <a:tailEnd/>
          </a:ln>
        </p:spPr>
        <p:txBody>
          <a:bodyPr>
            <a:spAutoFit/>
          </a:bodyPr>
          <a:lstStyle/>
          <a:p>
            <a:pPr>
              <a:spcBef>
                <a:spcPts val="1200"/>
              </a:spcBef>
              <a:buFont typeface="Arial" charset="0"/>
              <a:buChar char="•"/>
              <a:defRPr/>
            </a:pPr>
            <a:r>
              <a:rPr lang="en-US" sz="2000" dirty="0">
                <a:latin typeface="Calibri" pitchFamily="34" charset="0"/>
              </a:rPr>
              <a:t> Identifying resource gaps</a:t>
            </a:r>
          </a:p>
          <a:p>
            <a:pPr>
              <a:spcBef>
                <a:spcPts val="1200"/>
              </a:spcBef>
              <a:buFont typeface="Arial" charset="0"/>
              <a:buChar char="•"/>
              <a:defRPr/>
            </a:pPr>
            <a:r>
              <a:rPr lang="en-US" sz="2000" dirty="0">
                <a:latin typeface="Calibri" pitchFamily="34" charset="0"/>
              </a:rPr>
              <a:t> Identify who owns or control resources</a:t>
            </a:r>
          </a:p>
          <a:p>
            <a:pPr marL="174625" indent="-174625">
              <a:spcBef>
                <a:spcPts val="1200"/>
              </a:spcBef>
              <a:buFont typeface="Arial" charset="0"/>
              <a:buChar char="•"/>
              <a:defRPr/>
            </a:pPr>
            <a:r>
              <a:rPr lang="en-US" sz="2000" dirty="0">
                <a:latin typeface="Calibri" pitchFamily="34" charset="0"/>
              </a:rPr>
              <a:t>Availability for the community’s particular risk reduction activities at pre-disaster, emergency, and post disaster phase</a:t>
            </a:r>
          </a:p>
        </p:txBody>
      </p:sp>
      <p:sp>
        <p:nvSpPr>
          <p:cNvPr id="6" name="Text Box 5"/>
          <p:cNvSpPr txBox="1">
            <a:spLocks noChangeArrowheads="1"/>
          </p:cNvSpPr>
          <p:nvPr/>
        </p:nvSpPr>
        <p:spPr bwMode="auto">
          <a:xfrm>
            <a:off x="533400" y="1371600"/>
            <a:ext cx="8610600" cy="400110"/>
          </a:xfrm>
          <a:prstGeom prst="rect">
            <a:avLst/>
          </a:prstGeom>
          <a:noFill/>
          <a:ln w="9525">
            <a:noFill/>
            <a:miter lim="800000"/>
            <a:headEnd/>
            <a:tailEnd/>
          </a:ln>
        </p:spPr>
        <p:txBody>
          <a:bodyPr wrap="square">
            <a:spAutoFit/>
          </a:bodyPr>
          <a:lstStyle/>
          <a:p>
            <a:pPr marL="363538" indent="-363538"/>
            <a:r>
              <a:rPr lang="en-US" sz="2000" b="1" dirty="0">
                <a:latin typeface="Calibri" pitchFamily="34" charset="0"/>
                <a:cs typeface="Browallia New" pitchFamily="34" charset="-34"/>
              </a:rPr>
              <a:t>3. Compare Existing Resources with Resource Requirements in </a:t>
            </a:r>
            <a:r>
              <a:rPr lang="en-US" sz="2000" b="1" dirty="0" smtClean="0">
                <a:latin typeface="Calibri" pitchFamily="34" charset="0"/>
                <a:cs typeface="Browallia New" pitchFamily="34" charset="-34"/>
              </a:rPr>
              <a:t>Action Plan</a:t>
            </a:r>
            <a:endParaRPr lang="en-US" sz="2000" b="1" dirty="0">
              <a:latin typeface="Calibri" pitchFamily="34" charset="0"/>
              <a:cs typeface="Browallia New" pitchFamily="34" charset="-34"/>
            </a:endParaRPr>
          </a:p>
        </p:txBody>
      </p:sp>
      <p:sp>
        <p:nvSpPr>
          <p:cNvPr id="7" name="Text Box 5"/>
          <p:cNvSpPr txBox="1">
            <a:spLocks noChangeArrowheads="1"/>
          </p:cNvSpPr>
          <p:nvPr/>
        </p:nvSpPr>
        <p:spPr bwMode="auto">
          <a:xfrm>
            <a:off x="533400" y="3581400"/>
            <a:ext cx="8610600" cy="400110"/>
          </a:xfrm>
          <a:prstGeom prst="rect">
            <a:avLst/>
          </a:prstGeom>
          <a:noFill/>
          <a:ln w="9525">
            <a:noFill/>
            <a:miter lim="800000"/>
            <a:headEnd/>
            <a:tailEnd/>
          </a:ln>
        </p:spPr>
        <p:txBody>
          <a:bodyPr>
            <a:spAutoFit/>
          </a:bodyPr>
          <a:lstStyle/>
          <a:p>
            <a:r>
              <a:rPr lang="en-US" sz="2000" b="1" dirty="0">
                <a:latin typeface="Calibri" pitchFamily="34" charset="0"/>
                <a:cs typeface="Browallia New" pitchFamily="34" charset="-34"/>
              </a:rPr>
              <a:t>4. </a:t>
            </a:r>
            <a:r>
              <a:rPr lang="en-US" sz="2000" b="1" dirty="0" smtClean="0">
                <a:latin typeface="Calibri" pitchFamily="34" charset="0"/>
                <a:cs typeface="Browallia New" pitchFamily="34" charset="-34"/>
              </a:rPr>
              <a:t>Use </a:t>
            </a:r>
            <a:r>
              <a:rPr lang="en-US" sz="2000" b="1" dirty="0">
                <a:latin typeface="Calibri" pitchFamily="34" charset="0"/>
                <a:cs typeface="Browallia New" pitchFamily="34" charset="-34"/>
              </a:rPr>
              <a:t>the Resource Analysis Matrix or Table</a:t>
            </a:r>
          </a:p>
        </p:txBody>
      </p:sp>
      <p:graphicFrame>
        <p:nvGraphicFramePr>
          <p:cNvPr id="8" name="Table 7"/>
          <p:cNvGraphicFramePr>
            <a:graphicFrameLocks noGrp="1"/>
          </p:cNvGraphicFramePr>
          <p:nvPr/>
        </p:nvGraphicFramePr>
        <p:xfrm>
          <a:off x="762000" y="4038600"/>
          <a:ext cx="7848600" cy="2034540"/>
        </p:xfrm>
        <a:graphic>
          <a:graphicData uri="http://schemas.openxmlformats.org/drawingml/2006/table">
            <a:tbl>
              <a:tblPr/>
              <a:tblGrid>
                <a:gridCol w="2362200"/>
                <a:gridCol w="1562100"/>
                <a:gridCol w="1962150"/>
                <a:gridCol w="1962150"/>
              </a:tblGrid>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bg1"/>
                          </a:solidFill>
                          <a:effectLst/>
                          <a:latin typeface="Candara" pitchFamily="34" charset="0"/>
                          <a:ea typeface="MS PGothic" pitchFamily="34" charset="-128"/>
                        </a:rPr>
                        <a:t>Planned CBDRR</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bg1"/>
                          </a:solidFill>
                          <a:effectLst/>
                          <a:latin typeface="Candara" pitchFamily="34" charset="0"/>
                          <a:ea typeface="MS PGothic" pitchFamily="34" charset="-128"/>
                        </a:rPr>
                        <a:t>Measures/Activities</a:t>
                      </a:r>
                      <a:endParaRPr kumimoji="0" lang="th-TH" sz="1500" b="1" i="0" u="none" strike="noStrike" cap="none" normalizeH="0" baseline="0" dirty="0" smtClean="0">
                        <a:ln>
                          <a:noFill/>
                        </a:ln>
                        <a:solidFill>
                          <a:srgbClr val="FFFFFF"/>
                        </a:solidFill>
                        <a:effectLst/>
                        <a:latin typeface="Candara" pitchFamily="34" charset="0"/>
                        <a:ea typeface="MS PGothic" pitchFamily="34" charset="-128"/>
                        <a:cs typeface="Browallia New" pitchFamily="34" charset="-34"/>
                      </a:endParaRPr>
                    </a:p>
                  </a:txBody>
                  <a:tcPr horzOverflow="overflow">
                    <a:lnL w="9525" cap="flat" cmpd="sng" algn="ctr">
                      <a:solidFill>
                        <a:srgbClr val="798F32"/>
                      </a:solidFill>
                      <a:prstDash val="solid"/>
                      <a:round/>
                      <a:headEnd type="none" w="med" len="med"/>
                      <a:tailEnd type="none" w="med" len="med"/>
                    </a:lnL>
                    <a:lnR w="9525" cap="flat" cmpd="sng" algn="ctr">
                      <a:solidFill>
                        <a:srgbClr val="798F32"/>
                      </a:solidFill>
                      <a:prstDash val="solid"/>
                      <a:round/>
                      <a:headEnd type="none" w="med" len="med"/>
                      <a:tailEnd type="none" w="med" len="med"/>
                    </a:lnR>
                    <a:lnT w="9525" cap="flat" cmpd="sng" algn="ctr">
                      <a:solidFill>
                        <a:srgbClr val="798F32"/>
                      </a:solidFill>
                      <a:prstDash val="solid"/>
                      <a:round/>
                      <a:headEnd type="none" w="med" len="med"/>
                      <a:tailEnd type="none" w="med" len="med"/>
                    </a:lnT>
                    <a:lnB w="9525" cap="flat" cmpd="sng" algn="ctr">
                      <a:solidFill>
                        <a:srgbClr val="798F32"/>
                      </a:solidFill>
                      <a:prstDash val="solid"/>
                      <a:round/>
                      <a:headEnd type="none" w="med" len="med"/>
                      <a:tailEnd type="none" w="med" len="med"/>
                    </a:lnB>
                    <a:lnTlToBr>
                      <a:noFill/>
                    </a:lnTlToBr>
                    <a:lnBlToTr>
                      <a:noFill/>
                    </a:lnBlToTr>
                    <a:solidFill>
                      <a:srgbClr val="A5C24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smtClean="0">
                          <a:ln>
                            <a:noFill/>
                          </a:ln>
                          <a:solidFill>
                            <a:schemeClr val="bg1"/>
                          </a:solidFill>
                          <a:effectLst/>
                          <a:latin typeface="Candara" pitchFamily="34" charset="0"/>
                          <a:ea typeface="MS PGothic" pitchFamily="34" charset="-128"/>
                        </a:rPr>
                        <a:t>Resources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smtClean="0">
                          <a:ln>
                            <a:noFill/>
                          </a:ln>
                          <a:solidFill>
                            <a:schemeClr val="bg1"/>
                          </a:solidFill>
                          <a:effectLst/>
                          <a:latin typeface="Candara" pitchFamily="34" charset="0"/>
                          <a:ea typeface="MS PGothic" pitchFamily="34" charset="-128"/>
                        </a:rPr>
                        <a:t>needed</a:t>
                      </a:r>
                      <a:endParaRPr kumimoji="0" lang="th-TH" sz="1500" b="1" i="0" u="none" strike="noStrike" cap="none" normalizeH="0" baseline="0" smtClean="0">
                        <a:ln>
                          <a:noFill/>
                        </a:ln>
                        <a:solidFill>
                          <a:srgbClr val="FFFFFF"/>
                        </a:solidFill>
                        <a:effectLst/>
                        <a:latin typeface="Candara" pitchFamily="34" charset="0"/>
                        <a:ea typeface="MS PGothic" pitchFamily="34" charset="-128"/>
                        <a:cs typeface="Browallia New" pitchFamily="34" charset="-34"/>
                      </a:endParaRPr>
                    </a:p>
                  </a:txBody>
                  <a:tcPr horzOverflow="overflow">
                    <a:lnL w="9525" cap="flat" cmpd="sng" algn="ctr">
                      <a:solidFill>
                        <a:srgbClr val="798F32"/>
                      </a:solidFill>
                      <a:prstDash val="solid"/>
                      <a:round/>
                      <a:headEnd type="none" w="med" len="med"/>
                      <a:tailEnd type="none" w="med" len="med"/>
                    </a:lnL>
                    <a:lnR w="9525" cap="flat" cmpd="sng" algn="ctr">
                      <a:solidFill>
                        <a:srgbClr val="798F32"/>
                      </a:solidFill>
                      <a:prstDash val="solid"/>
                      <a:round/>
                      <a:headEnd type="none" w="med" len="med"/>
                      <a:tailEnd type="none" w="med" len="med"/>
                    </a:lnR>
                    <a:lnT w="9525" cap="flat" cmpd="sng" algn="ctr">
                      <a:solidFill>
                        <a:srgbClr val="798F32"/>
                      </a:solidFill>
                      <a:prstDash val="solid"/>
                      <a:round/>
                      <a:headEnd type="none" w="med" len="med"/>
                      <a:tailEnd type="none" w="med" len="med"/>
                    </a:lnT>
                    <a:lnB w="9525" cap="flat" cmpd="sng" algn="ctr">
                      <a:solidFill>
                        <a:srgbClr val="798F32"/>
                      </a:solidFill>
                      <a:prstDash val="solid"/>
                      <a:round/>
                      <a:headEnd type="none" w="med" len="med"/>
                      <a:tailEnd type="none" w="med" len="med"/>
                    </a:lnB>
                    <a:lnTlToBr>
                      <a:noFill/>
                    </a:lnTlToBr>
                    <a:lnBlToTr>
                      <a:noFill/>
                    </a:lnBlToTr>
                    <a:solidFill>
                      <a:srgbClr val="A5C24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bg1"/>
                          </a:solidFill>
                          <a:effectLst/>
                          <a:latin typeface="Candara" pitchFamily="34" charset="0"/>
                          <a:ea typeface="MS PGothic" pitchFamily="34" charset="-128"/>
                        </a:rPr>
                        <a:t>Existing resources</a:t>
                      </a:r>
                      <a:endParaRPr kumimoji="0" lang="th-TH" sz="1500" b="1" i="0" u="none" strike="noStrike" cap="none" normalizeH="0" baseline="0" dirty="0" smtClean="0">
                        <a:ln>
                          <a:noFill/>
                        </a:ln>
                        <a:solidFill>
                          <a:srgbClr val="FFFFFF"/>
                        </a:solidFill>
                        <a:effectLst/>
                        <a:latin typeface="Candara" pitchFamily="34" charset="0"/>
                        <a:ea typeface="MS PGothic" pitchFamily="34" charset="-128"/>
                        <a:cs typeface="Browallia New" pitchFamily="34" charset="-34"/>
                      </a:endParaRPr>
                    </a:p>
                  </a:txBody>
                  <a:tcPr horzOverflow="overflow">
                    <a:lnL w="9525" cap="flat" cmpd="sng" algn="ctr">
                      <a:solidFill>
                        <a:srgbClr val="798F32"/>
                      </a:solidFill>
                      <a:prstDash val="solid"/>
                      <a:round/>
                      <a:headEnd type="none" w="med" len="med"/>
                      <a:tailEnd type="none" w="med" len="med"/>
                    </a:lnL>
                    <a:lnR w="9525" cap="flat" cmpd="sng" algn="ctr">
                      <a:solidFill>
                        <a:srgbClr val="798F32"/>
                      </a:solidFill>
                      <a:prstDash val="solid"/>
                      <a:round/>
                      <a:headEnd type="none" w="med" len="med"/>
                      <a:tailEnd type="none" w="med" len="med"/>
                    </a:lnR>
                    <a:lnT w="9525" cap="flat" cmpd="sng" algn="ctr">
                      <a:solidFill>
                        <a:srgbClr val="798F32"/>
                      </a:solidFill>
                      <a:prstDash val="solid"/>
                      <a:round/>
                      <a:headEnd type="none" w="med" len="med"/>
                      <a:tailEnd type="none" w="med" len="med"/>
                    </a:lnT>
                    <a:lnB w="9525" cap="flat" cmpd="sng" algn="ctr">
                      <a:solidFill>
                        <a:srgbClr val="798F32"/>
                      </a:solidFill>
                      <a:prstDash val="solid"/>
                      <a:round/>
                      <a:headEnd type="none" w="med" len="med"/>
                      <a:tailEnd type="none" w="med" len="med"/>
                    </a:lnB>
                    <a:lnTlToBr>
                      <a:noFill/>
                    </a:lnTlToBr>
                    <a:lnBlToTr>
                      <a:noFill/>
                    </a:lnBlToTr>
                    <a:solidFill>
                      <a:srgbClr val="A5C24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smtClean="0">
                          <a:ln>
                            <a:noFill/>
                          </a:ln>
                          <a:solidFill>
                            <a:schemeClr val="bg1"/>
                          </a:solidFill>
                          <a:effectLst/>
                          <a:latin typeface="Candara" pitchFamily="34" charset="0"/>
                          <a:ea typeface="MS PGothic" pitchFamily="34" charset="-128"/>
                        </a:rPr>
                        <a:t>Resource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smtClean="0">
                          <a:ln>
                            <a:noFill/>
                          </a:ln>
                          <a:solidFill>
                            <a:schemeClr val="bg1"/>
                          </a:solidFill>
                          <a:effectLst/>
                          <a:latin typeface="Candara" pitchFamily="34" charset="0"/>
                          <a:ea typeface="MS PGothic" pitchFamily="34" charset="-128"/>
                        </a:rPr>
                        <a:t>gap</a:t>
                      </a:r>
                      <a:endParaRPr kumimoji="0" lang="th-TH" sz="1500" b="1" i="0" u="none" strike="noStrike" cap="none" normalizeH="0" baseline="0" smtClean="0">
                        <a:ln>
                          <a:noFill/>
                        </a:ln>
                        <a:solidFill>
                          <a:srgbClr val="FFFFFF"/>
                        </a:solidFill>
                        <a:effectLst/>
                        <a:latin typeface="Candara" pitchFamily="34" charset="0"/>
                        <a:ea typeface="MS PGothic" pitchFamily="34" charset="-128"/>
                        <a:cs typeface="Browallia New" pitchFamily="34" charset="-34"/>
                      </a:endParaRPr>
                    </a:p>
                  </a:txBody>
                  <a:tcPr horzOverflow="overflow">
                    <a:lnL w="9525" cap="flat" cmpd="sng" algn="ctr">
                      <a:solidFill>
                        <a:srgbClr val="798F32"/>
                      </a:solidFill>
                      <a:prstDash val="solid"/>
                      <a:round/>
                      <a:headEnd type="none" w="med" len="med"/>
                      <a:tailEnd type="none" w="med" len="med"/>
                    </a:lnL>
                    <a:lnR w="9525" cap="flat" cmpd="sng" algn="ctr">
                      <a:solidFill>
                        <a:srgbClr val="798F32"/>
                      </a:solidFill>
                      <a:prstDash val="solid"/>
                      <a:round/>
                      <a:headEnd type="none" w="med" len="med"/>
                      <a:tailEnd type="none" w="med" len="med"/>
                    </a:lnR>
                    <a:lnT w="9525" cap="flat" cmpd="sng" algn="ctr">
                      <a:solidFill>
                        <a:srgbClr val="798F32"/>
                      </a:solidFill>
                      <a:prstDash val="solid"/>
                      <a:round/>
                      <a:headEnd type="none" w="med" len="med"/>
                      <a:tailEnd type="none" w="med" len="med"/>
                    </a:lnT>
                    <a:lnB w="9525" cap="flat" cmpd="sng" algn="ctr">
                      <a:solidFill>
                        <a:srgbClr val="798F32"/>
                      </a:solidFill>
                      <a:prstDash val="solid"/>
                      <a:round/>
                      <a:headEnd type="none" w="med" len="med"/>
                      <a:tailEnd type="none" w="med" len="med"/>
                    </a:lnB>
                    <a:lnTlToBr>
                      <a:noFill/>
                    </a:lnTlToBr>
                    <a:lnBlToTr>
                      <a:noFill/>
                    </a:lnBlToTr>
                    <a:solidFill>
                      <a:srgbClr val="A5C249"/>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chemeClr val="tx1"/>
                          </a:solidFill>
                          <a:effectLst/>
                          <a:latin typeface="Candara" pitchFamily="34" charset="0"/>
                          <a:ea typeface="MS PGothic" pitchFamily="34" charset="-128"/>
                        </a:rPr>
                        <a:t>1.</a:t>
                      </a:r>
                      <a:endParaRPr kumimoji="0" lang="th-TH" sz="1500" b="0" i="0" u="none" strike="noStrike" cap="none" normalizeH="0" baseline="0" dirty="0" smtClean="0">
                        <a:ln>
                          <a:noFill/>
                        </a:ln>
                        <a:solidFill>
                          <a:srgbClr val="000000"/>
                        </a:solidFill>
                        <a:effectLst/>
                        <a:latin typeface="Candara" pitchFamily="34" charset="0"/>
                        <a:ea typeface="MS PGothic" pitchFamily="34" charset="-128"/>
                        <a:cs typeface="Browallia New" pitchFamily="34" charset="-34"/>
                      </a:endParaRPr>
                    </a:p>
                  </a:txBody>
                  <a:tcPr horzOverflow="overflow">
                    <a:lnL w="9525" cap="flat" cmpd="sng" algn="ctr">
                      <a:solidFill>
                        <a:srgbClr val="798F32"/>
                      </a:solidFill>
                      <a:prstDash val="solid"/>
                      <a:round/>
                      <a:headEnd type="none" w="med" len="med"/>
                      <a:tailEnd type="none" w="med" len="med"/>
                    </a:lnL>
                    <a:lnR w="9525" cap="flat" cmpd="sng" algn="ctr">
                      <a:solidFill>
                        <a:srgbClr val="798F32"/>
                      </a:solidFill>
                      <a:prstDash val="solid"/>
                      <a:round/>
                      <a:headEnd type="none" w="med" len="med"/>
                      <a:tailEnd type="none" w="med" len="med"/>
                    </a:lnR>
                    <a:lnT w="9525" cap="flat" cmpd="sng" algn="ctr">
                      <a:solidFill>
                        <a:srgbClr val="798F32"/>
                      </a:solidFill>
                      <a:prstDash val="solid"/>
                      <a:round/>
                      <a:headEnd type="none" w="med" len="med"/>
                      <a:tailEnd type="none" w="med" len="med"/>
                    </a:lnT>
                    <a:lnB w="9525" cap="flat" cmpd="sng" algn="ctr">
                      <a:solidFill>
                        <a:srgbClr val="798F3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500" b="0" i="0" u="none" strike="noStrike" cap="none" normalizeH="0" baseline="0" dirty="0" smtClean="0">
                        <a:ln>
                          <a:noFill/>
                        </a:ln>
                        <a:solidFill>
                          <a:srgbClr val="000000"/>
                        </a:solidFill>
                        <a:effectLst/>
                        <a:latin typeface="Candara" pitchFamily="34" charset="0"/>
                        <a:ea typeface="MS PGothic" pitchFamily="34" charset="-128"/>
                        <a:cs typeface="Browallia New" pitchFamily="34" charset="-34"/>
                      </a:endParaRPr>
                    </a:p>
                  </a:txBody>
                  <a:tcPr horzOverflow="overflow">
                    <a:lnL w="9525" cap="flat" cmpd="sng" algn="ctr">
                      <a:solidFill>
                        <a:srgbClr val="798F32"/>
                      </a:solidFill>
                      <a:prstDash val="solid"/>
                      <a:round/>
                      <a:headEnd type="none" w="med" len="med"/>
                      <a:tailEnd type="none" w="med" len="med"/>
                    </a:lnL>
                    <a:lnR w="9525" cap="flat" cmpd="sng" algn="ctr">
                      <a:solidFill>
                        <a:srgbClr val="798F32"/>
                      </a:solidFill>
                      <a:prstDash val="solid"/>
                      <a:round/>
                      <a:headEnd type="none" w="med" len="med"/>
                      <a:tailEnd type="none" w="med" len="med"/>
                    </a:lnR>
                    <a:lnT w="9525" cap="flat" cmpd="sng" algn="ctr">
                      <a:solidFill>
                        <a:srgbClr val="798F32"/>
                      </a:solidFill>
                      <a:prstDash val="solid"/>
                      <a:round/>
                      <a:headEnd type="none" w="med" len="med"/>
                      <a:tailEnd type="none" w="med" len="med"/>
                    </a:lnT>
                    <a:lnB w="9525" cap="flat" cmpd="sng" algn="ctr">
                      <a:solidFill>
                        <a:srgbClr val="798F3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500" b="0" i="0" u="none" strike="noStrike" cap="none" normalizeH="0" baseline="0" dirty="0" smtClean="0">
                        <a:ln>
                          <a:noFill/>
                        </a:ln>
                        <a:solidFill>
                          <a:srgbClr val="000000"/>
                        </a:solidFill>
                        <a:effectLst/>
                        <a:latin typeface="Candara" pitchFamily="34" charset="0"/>
                        <a:ea typeface="MS PGothic" pitchFamily="34" charset="-128"/>
                        <a:cs typeface="Browallia New" pitchFamily="34" charset="-34"/>
                      </a:endParaRPr>
                    </a:p>
                  </a:txBody>
                  <a:tcPr horzOverflow="overflow">
                    <a:lnL w="9525" cap="flat" cmpd="sng" algn="ctr">
                      <a:solidFill>
                        <a:srgbClr val="798F32"/>
                      </a:solidFill>
                      <a:prstDash val="solid"/>
                      <a:round/>
                      <a:headEnd type="none" w="med" len="med"/>
                      <a:tailEnd type="none" w="med" len="med"/>
                    </a:lnL>
                    <a:lnR w="9525" cap="flat" cmpd="sng" algn="ctr">
                      <a:solidFill>
                        <a:srgbClr val="798F32"/>
                      </a:solidFill>
                      <a:prstDash val="solid"/>
                      <a:round/>
                      <a:headEnd type="none" w="med" len="med"/>
                      <a:tailEnd type="none" w="med" len="med"/>
                    </a:lnR>
                    <a:lnT w="9525" cap="flat" cmpd="sng" algn="ctr">
                      <a:solidFill>
                        <a:srgbClr val="798F32"/>
                      </a:solidFill>
                      <a:prstDash val="solid"/>
                      <a:round/>
                      <a:headEnd type="none" w="med" len="med"/>
                      <a:tailEnd type="none" w="med" len="med"/>
                    </a:lnT>
                    <a:lnB w="9525" cap="flat" cmpd="sng" algn="ctr">
                      <a:solidFill>
                        <a:srgbClr val="798F3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500" b="0" i="0" u="none" strike="noStrike" cap="none" normalizeH="0" baseline="0" smtClean="0">
                        <a:ln>
                          <a:noFill/>
                        </a:ln>
                        <a:solidFill>
                          <a:srgbClr val="000000"/>
                        </a:solidFill>
                        <a:effectLst/>
                        <a:latin typeface="Candara" pitchFamily="34" charset="0"/>
                        <a:ea typeface="MS PGothic" pitchFamily="34" charset="-128"/>
                        <a:cs typeface="Browallia New" pitchFamily="34" charset="-34"/>
                      </a:endParaRPr>
                    </a:p>
                  </a:txBody>
                  <a:tcPr horzOverflow="overflow">
                    <a:lnL w="9525" cap="flat" cmpd="sng" algn="ctr">
                      <a:solidFill>
                        <a:srgbClr val="798F32"/>
                      </a:solidFill>
                      <a:prstDash val="solid"/>
                      <a:round/>
                      <a:headEnd type="none" w="med" len="med"/>
                      <a:tailEnd type="none" w="med" len="med"/>
                    </a:lnL>
                    <a:lnR w="9525" cap="flat" cmpd="sng" algn="ctr">
                      <a:solidFill>
                        <a:srgbClr val="798F32"/>
                      </a:solidFill>
                      <a:prstDash val="solid"/>
                      <a:round/>
                      <a:headEnd type="none" w="med" len="med"/>
                      <a:tailEnd type="none" w="med" len="med"/>
                    </a:lnR>
                    <a:lnT w="9525" cap="flat" cmpd="sng" algn="ctr">
                      <a:solidFill>
                        <a:srgbClr val="798F32"/>
                      </a:solidFill>
                      <a:prstDash val="solid"/>
                      <a:round/>
                      <a:headEnd type="none" w="med" len="med"/>
                      <a:tailEnd type="none" w="med" len="med"/>
                    </a:lnT>
                    <a:lnB w="9525" cap="flat" cmpd="sng" algn="ctr">
                      <a:solidFill>
                        <a:srgbClr val="798F32"/>
                      </a:solidFill>
                      <a:prstDash val="solid"/>
                      <a:round/>
                      <a:headEnd type="none" w="med" len="med"/>
                      <a:tailEnd type="none" w="med" len="med"/>
                    </a:lnB>
                    <a:lnTlToBr>
                      <a:noFill/>
                    </a:lnTlToBr>
                    <a:lnBlToTr>
                      <a:noFill/>
                    </a:lnBlToTr>
                    <a:no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chemeClr val="tx1"/>
                          </a:solidFill>
                          <a:effectLst/>
                          <a:latin typeface="Candara" pitchFamily="34" charset="0"/>
                          <a:ea typeface="MS PGothic" pitchFamily="34" charset="-128"/>
                        </a:rPr>
                        <a:t>2.</a:t>
                      </a:r>
                      <a:endParaRPr kumimoji="0" lang="th-TH" sz="1500" b="0" i="0" u="none" strike="noStrike" cap="none" normalizeH="0" baseline="0" dirty="0" smtClean="0">
                        <a:ln>
                          <a:noFill/>
                        </a:ln>
                        <a:solidFill>
                          <a:srgbClr val="000000"/>
                        </a:solidFill>
                        <a:effectLst/>
                        <a:latin typeface="Candara" pitchFamily="34" charset="0"/>
                        <a:ea typeface="MS PGothic" pitchFamily="34" charset="-128"/>
                        <a:cs typeface="Browallia New" pitchFamily="34" charset="-34"/>
                      </a:endParaRPr>
                    </a:p>
                  </a:txBody>
                  <a:tcPr horzOverflow="overflow">
                    <a:lnL w="9525" cap="flat" cmpd="sng" algn="ctr">
                      <a:solidFill>
                        <a:srgbClr val="798F32"/>
                      </a:solidFill>
                      <a:prstDash val="solid"/>
                      <a:round/>
                      <a:headEnd type="none" w="med" len="med"/>
                      <a:tailEnd type="none" w="med" len="med"/>
                    </a:lnL>
                    <a:lnR w="9525" cap="flat" cmpd="sng" algn="ctr">
                      <a:solidFill>
                        <a:srgbClr val="798F32"/>
                      </a:solidFill>
                      <a:prstDash val="solid"/>
                      <a:round/>
                      <a:headEnd type="none" w="med" len="med"/>
                      <a:tailEnd type="none" w="med" len="med"/>
                    </a:lnR>
                    <a:lnT w="9525" cap="flat" cmpd="sng" algn="ctr">
                      <a:solidFill>
                        <a:srgbClr val="798F32"/>
                      </a:solidFill>
                      <a:prstDash val="solid"/>
                      <a:round/>
                      <a:headEnd type="none" w="med" len="med"/>
                      <a:tailEnd type="none" w="med" len="med"/>
                    </a:lnT>
                    <a:lnB w="9525" cap="flat" cmpd="sng" algn="ctr">
                      <a:solidFill>
                        <a:srgbClr val="798F3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500" b="0" i="0" u="none" strike="noStrike" cap="none" normalizeH="0" baseline="0" dirty="0" smtClean="0">
                        <a:ln>
                          <a:noFill/>
                        </a:ln>
                        <a:solidFill>
                          <a:srgbClr val="000000"/>
                        </a:solidFill>
                        <a:effectLst/>
                        <a:latin typeface="Candara" pitchFamily="34" charset="0"/>
                        <a:ea typeface="MS PGothic" pitchFamily="34" charset="-128"/>
                        <a:cs typeface="Browallia New" pitchFamily="34" charset="-34"/>
                      </a:endParaRPr>
                    </a:p>
                  </a:txBody>
                  <a:tcPr horzOverflow="overflow">
                    <a:lnL w="9525" cap="flat" cmpd="sng" algn="ctr">
                      <a:solidFill>
                        <a:srgbClr val="798F32"/>
                      </a:solidFill>
                      <a:prstDash val="solid"/>
                      <a:round/>
                      <a:headEnd type="none" w="med" len="med"/>
                      <a:tailEnd type="none" w="med" len="med"/>
                    </a:lnL>
                    <a:lnR w="9525" cap="flat" cmpd="sng" algn="ctr">
                      <a:solidFill>
                        <a:srgbClr val="798F32"/>
                      </a:solidFill>
                      <a:prstDash val="solid"/>
                      <a:round/>
                      <a:headEnd type="none" w="med" len="med"/>
                      <a:tailEnd type="none" w="med" len="med"/>
                    </a:lnR>
                    <a:lnT w="9525" cap="flat" cmpd="sng" algn="ctr">
                      <a:solidFill>
                        <a:srgbClr val="798F32"/>
                      </a:solidFill>
                      <a:prstDash val="solid"/>
                      <a:round/>
                      <a:headEnd type="none" w="med" len="med"/>
                      <a:tailEnd type="none" w="med" len="med"/>
                    </a:lnT>
                    <a:lnB w="9525" cap="flat" cmpd="sng" algn="ctr">
                      <a:solidFill>
                        <a:srgbClr val="798F3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500" b="0" i="0" u="none" strike="noStrike" cap="none" normalizeH="0" baseline="0" dirty="0" smtClean="0">
                        <a:ln>
                          <a:noFill/>
                        </a:ln>
                        <a:solidFill>
                          <a:srgbClr val="000000"/>
                        </a:solidFill>
                        <a:effectLst/>
                        <a:latin typeface="Candara" pitchFamily="34" charset="0"/>
                        <a:ea typeface="MS PGothic" pitchFamily="34" charset="-128"/>
                        <a:cs typeface="Browallia New" pitchFamily="34" charset="-34"/>
                      </a:endParaRPr>
                    </a:p>
                  </a:txBody>
                  <a:tcPr horzOverflow="overflow">
                    <a:lnL w="9525" cap="flat" cmpd="sng" algn="ctr">
                      <a:solidFill>
                        <a:srgbClr val="798F32"/>
                      </a:solidFill>
                      <a:prstDash val="solid"/>
                      <a:round/>
                      <a:headEnd type="none" w="med" len="med"/>
                      <a:tailEnd type="none" w="med" len="med"/>
                    </a:lnL>
                    <a:lnR w="9525" cap="flat" cmpd="sng" algn="ctr">
                      <a:solidFill>
                        <a:srgbClr val="798F32"/>
                      </a:solidFill>
                      <a:prstDash val="solid"/>
                      <a:round/>
                      <a:headEnd type="none" w="med" len="med"/>
                      <a:tailEnd type="none" w="med" len="med"/>
                    </a:lnR>
                    <a:lnT w="9525" cap="flat" cmpd="sng" algn="ctr">
                      <a:solidFill>
                        <a:srgbClr val="798F32"/>
                      </a:solidFill>
                      <a:prstDash val="solid"/>
                      <a:round/>
                      <a:headEnd type="none" w="med" len="med"/>
                      <a:tailEnd type="none" w="med" len="med"/>
                    </a:lnT>
                    <a:lnB w="9525" cap="flat" cmpd="sng" algn="ctr">
                      <a:solidFill>
                        <a:srgbClr val="798F3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500" b="0" i="0" u="none" strike="noStrike" cap="none" normalizeH="0" baseline="0" dirty="0" smtClean="0">
                        <a:ln>
                          <a:noFill/>
                        </a:ln>
                        <a:solidFill>
                          <a:srgbClr val="000000"/>
                        </a:solidFill>
                        <a:effectLst/>
                        <a:latin typeface="Candara" pitchFamily="34" charset="0"/>
                        <a:ea typeface="MS PGothic" pitchFamily="34" charset="-128"/>
                        <a:cs typeface="Browallia New" pitchFamily="34" charset="-34"/>
                      </a:endParaRPr>
                    </a:p>
                  </a:txBody>
                  <a:tcPr horzOverflow="overflow">
                    <a:lnL w="9525" cap="flat" cmpd="sng" algn="ctr">
                      <a:solidFill>
                        <a:srgbClr val="798F32"/>
                      </a:solidFill>
                      <a:prstDash val="solid"/>
                      <a:round/>
                      <a:headEnd type="none" w="med" len="med"/>
                      <a:tailEnd type="none" w="med" len="med"/>
                    </a:lnL>
                    <a:lnR w="9525" cap="flat" cmpd="sng" algn="ctr">
                      <a:solidFill>
                        <a:srgbClr val="798F32"/>
                      </a:solidFill>
                      <a:prstDash val="solid"/>
                      <a:round/>
                      <a:headEnd type="none" w="med" len="med"/>
                      <a:tailEnd type="none" w="med" len="med"/>
                    </a:lnR>
                    <a:lnT w="9525" cap="flat" cmpd="sng" algn="ctr">
                      <a:solidFill>
                        <a:srgbClr val="798F32"/>
                      </a:solidFill>
                      <a:prstDash val="solid"/>
                      <a:round/>
                      <a:headEnd type="none" w="med" len="med"/>
                      <a:tailEnd type="none" w="med" len="med"/>
                    </a:lnT>
                    <a:lnB w="9525" cap="flat" cmpd="sng" algn="ctr">
                      <a:solidFill>
                        <a:srgbClr val="798F32"/>
                      </a:solidFill>
                      <a:prstDash val="solid"/>
                      <a:round/>
                      <a:headEnd type="none" w="med" len="med"/>
                      <a:tailEnd type="none" w="med" len="med"/>
                    </a:lnB>
                    <a:lnTlToBr>
                      <a:noFill/>
                    </a:lnTlToBr>
                    <a:lnBlToTr>
                      <a:noFill/>
                    </a:lnBlToTr>
                    <a:no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rgbClr val="000000"/>
                          </a:solidFill>
                          <a:effectLst/>
                          <a:latin typeface="Candara" pitchFamily="34" charset="0"/>
                          <a:ea typeface="MS PGothic" pitchFamily="34" charset="-128"/>
                          <a:cs typeface="Browallia New" pitchFamily="34" charset="-34"/>
                        </a:rPr>
                        <a:t>3.</a:t>
                      </a:r>
                      <a:endParaRPr kumimoji="0" lang="th-TH" sz="1500" b="0" i="0" u="none" strike="noStrike" cap="none" normalizeH="0" baseline="0" dirty="0" smtClean="0">
                        <a:ln>
                          <a:noFill/>
                        </a:ln>
                        <a:solidFill>
                          <a:srgbClr val="000000"/>
                        </a:solidFill>
                        <a:effectLst/>
                        <a:latin typeface="Candara" pitchFamily="34" charset="0"/>
                        <a:ea typeface="MS PGothic" pitchFamily="34" charset="-128"/>
                        <a:cs typeface="Browallia New" pitchFamily="34" charset="-34"/>
                      </a:endParaRPr>
                    </a:p>
                  </a:txBody>
                  <a:tcPr horzOverflow="overflow">
                    <a:lnL w="9525" cap="flat" cmpd="sng" algn="ctr">
                      <a:solidFill>
                        <a:srgbClr val="798F32"/>
                      </a:solidFill>
                      <a:prstDash val="solid"/>
                      <a:round/>
                      <a:headEnd type="none" w="med" len="med"/>
                      <a:tailEnd type="none" w="med" len="med"/>
                    </a:lnL>
                    <a:lnR w="9525" cap="flat" cmpd="sng" algn="ctr">
                      <a:solidFill>
                        <a:srgbClr val="798F32"/>
                      </a:solidFill>
                      <a:prstDash val="solid"/>
                      <a:round/>
                      <a:headEnd type="none" w="med" len="med"/>
                      <a:tailEnd type="none" w="med" len="med"/>
                    </a:lnR>
                    <a:lnT w="9525" cap="flat" cmpd="sng" algn="ctr">
                      <a:solidFill>
                        <a:srgbClr val="798F32"/>
                      </a:solidFill>
                      <a:prstDash val="solid"/>
                      <a:round/>
                      <a:headEnd type="none" w="med" len="med"/>
                      <a:tailEnd type="none" w="med" len="med"/>
                    </a:lnT>
                    <a:lnB w="9525" cap="flat" cmpd="sng" algn="ctr">
                      <a:solidFill>
                        <a:srgbClr val="798F3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500" b="0" i="0" u="none" strike="noStrike" cap="none" normalizeH="0" baseline="0" dirty="0" smtClean="0">
                        <a:ln>
                          <a:noFill/>
                        </a:ln>
                        <a:solidFill>
                          <a:srgbClr val="000000"/>
                        </a:solidFill>
                        <a:effectLst/>
                        <a:latin typeface="Candara" pitchFamily="34" charset="0"/>
                        <a:ea typeface="MS PGothic" pitchFamily="34" charset="-128"/>
                        <a:cs typeface="Browallia New" pitchFamily="34" charset="-34"/>
                      </a:endParaRPr>
                    </a:p>
                  </a:txBody>
                  <a:tcPr horzOverflow="overflow">
                    <a:lnL w="9525" cap="flat" cmpd="sng" algn="ctr">
                      <a:solidFill>
                        <a:srgbClr val="798F32"/>
                      </a:solidFill>
                      <a:prstDash val="solid"/>
                      <a:round/>
                      <a:headEnd type="none" w="med" len="med"/>
                      <a:tailEnd type="none" w="med" len="med"/>
                    </a:lnL>
                    <a:lnR w="9525" cap="flat" cmpd="sng" algn="ctr">
                      <a:solidFill>
                        <a:srgbClr val="798F32"/>
                      </a:solidFill>
                      <a:prstDash val="solid"/>
                      <a:round/>
                      <a:headEnd type="none" w="med" len="med"/>
                      <a:tailEnd type="none" w="med" len="med"/>
                    </a:lnR>
                    <a:lnT w="9525" cap="flat" cmpd="sng" algn="ctr">
                      <a:solidFill>
                        <a:srgbClr val="798F32"/>
                      </a:solidFill>
                      <a:prstDash val="solid"/>
                      <a:round/>
                      <a:headEnd type="none" w="med" len="med"/>
                      <a:tailEnd type="none" w="med" len="med"/>
                    </a:lnT>
                    <a:lnB w="9525" cap="flat" cmpd="sng" algn="ctr">
                      <a:solidFill>
                        <a:srgbClr val="798F3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500" b="0" i="0" u="none" strike="noStrike" cap="none" normalizeH="0" baseline="0" dirty="0" smtClean="0">
                        <a:ln>
                          <a:noFill/>
                        </a:ln>
                        <a:solidFill>
                          <a:srgbClr val="000000"/>
                        </a:solidFill>
                        <a:effectLst/>
                        <a:latin typeface="Candara" pitchFamily="34" charset="0"/>
                        <a:ea typeface="MS PGothic" pitchFamily="34" charset="-128"/>
                        <a:cs typeface="Browallia New" pitchFamily="34" charset="-34"/>
                      </a:endParaRPr>
                    </a:p>
                  </a:txBody>
                  <a:tcPr horzOverflow="overflow">
                    <a:lnL w="9525" cap="flat" cmpd="sng" algn="ctr">
                      <a:solidFill>
                        <a:srgbClr val="798F32"/>
                      </a:solidFill>
                      <a:prstDash val="solid"/>
                      <a:round/>
                      <a:headEnd type="none" w="med" len="med"/>
                      <a:tailEnd type="none" w="med" len="med"/>
                    </a:lnL>
                    <a:lnR w="9525" cap="flat" cmpd="sng" algn="ctr">
                      <a:solidFill>
                        <a:srgbClr val="798F32"/>
                      </a:solidFill>
                      <a:prstDash val="solid"/>
                      <a:round/>
                      <a:headEnd type="none" w="med" len="med"/>
                      <a:tailEnd type="none" w="med" len="med"/>
                    </a:lnR>
                    <a:lnT w="9525" cap="flat" cmpd="sng" algn="ctr">
                      <a:solidFill>
                        <a:srgbClr val="798F32"/>
                      </a:solidFill>
                      <a:prstDash val="solid"/>
                      <a:round/>
                      <a:headEnd type="none" w="med" len="med"/>
                      <a:tailEnd type="none" w="med" len="med"/>
                    </a:lnT>
                    <a:lnB w="9525" cap="flat" cmpd="sng" algn="ctr">
                      <a:solidFill>
                        <a:srgbClr val="798F3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500" b="0" i="0" u="none" strike="noStrike" cap="none" normalizeH="0" baseline="0" dirty="0" smtClean="0">
                        <a:ln>
                          <a:noFill/>
                        </a:ln>
                        <a:solidFill>
                          <a:srgbClr val="000000"/>
                        </a:solidFill>
                        <a:effectLst/>
                        <a:latin typeface="Candara" pitchFamily="34" charset="0"/>
                        <a:ea typeface="MS PGothic" pitchFamily="34" charset="-128"/>
                        <a:cs typeface="Browallia New" pitchFamily="34" charset="-34"/>
                      </a:endParaRPr>
                    </a:p>
                  </a:txBody>
                  <a:tcPr horzOverflow="overflow">
                    <a:lnL w="9525" cap="flat" cmpd="sng" algn="ctr">
                      <a:solidFill>
                        <a:srgbClr val="798F32"/>
                      </a:solidFill>
                      <a:prstDash val="solid"/>
                      <a:round/>
                      <a:headEnd type="none" w="med" len="med"/>
                      <a:tailEnd type="none" w="med" len="med"/>
                    </a:lnL>
                    <a:lnR w="9525" cap="flat" cmpd="sng" algn="ctr">
                      <a:solidFill>
                        <a:srgbClr val="798F32"/>
                      </a:solidFill>
                      <a:prstDash val="solid"/>
                      <a:round/>
                      <a:headEnd type="none" w="med" len="med"/>
                      <a:tailEnd type="none" w="med" len="med"/>
                    </a:lnR>
                    <a:lnT w="9525" cap="flat" cmpd="sng" algn="ctr">
                      <a:solidFill>
                        <a:srgbClr val="798F32"/>
                      </a:solidFill>
                      <a:prstDash val="solid"/>
                      <a:round/>
                      <a:headEnd type="none" w="med" len="med"/>
                      <a:tailEnd type="none" w="med" len="med"/>
                    </a:lnT>
                    <a:lnB w="9525" cap="flat" cmpd="sng" algn="ctr">
                      <a:solidFill>
                        <a:srgbClr val="798F32"/>
                      </a:solidFill>
                      <a:prstDash val="solid"/>
                      <a:round/>
                      <a:headEnd type="none" w="med" len="med"/>
                      <a:tailEnd type="none" w="med" len="med"/>
                    </a:lnB>
                    <a:lnTlToBr>
                      <a:noFill/>
                    </a:lnTlToBr>
                    <a:lnBlToTr>
                      <a:noFill/>
                    </a:lnBlToTr>
                    <a:no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rgbClr val="000000"/>
                          </a:solidFill>
                          <a:effectLst/>
                          <a:latin typeface="Candara" pitchFamily="34" charset="0"/>
                          <a:ea typeface="MS PGothic" pitchFamily="34" charset="-128"/>
                          <a:cs typeface="Browallia New" pitchFamily="34" charset="-34"/>
                        </a:rPr>
                        <a:t>4.</a:t>
                      </a:r>
                      <a:endParaRPr kumimoji="0" lang="th-TH" sz="1500" b="0" i="0" u="none" strike="noStrike" cap="none" normalizeH="0" baseline="0" dirty="0" smtClean="0">
                        <a:ln>
                          <a:noFill/>
                        </a:ln>
                        <a:solidFill>
                          <a:srgbClr val="000000"/>
                        </a:solidFill>
                        <a:effectLst/>
                        <a:latin typeface="Candara" pitchFamily="34" charset="0"/>
                        <a:ea typeface="MS PGothic" pitchFamily="34" charset="-128"/>
                        <a:cs typeface="Browallia New" pitchFamily="34" charset="-34"/>
                      </a:endParaRPr>
                    </a:p>
                  </a:txBody>
                  <a:tcPr horzOverflow="overflow">
                    <a:lnL w="9525" cap="flat" cmpd="sng" algn="ctr">
                      <a:solidFill>
                        <a:srgbClr val="798F32"/>
                      </a:solidFill>
                      <a:prstDash val="solid"/>
                      <a:round/>
                      <a:headEnd type="none" w="med" len="med"/>
                      <a:tailEnd type="none" w="med" len="med"/>
                    </a:lnL>
                    <a:lnR w="9525" cap="flat" cmpd="sng" algn="ctr">
                      <a:solidFill>
                        <a:srgbClr val="798F32"/>
                      </a:solidFill>
                      <a:prstDash val="solid"/>
                      <a:round/>
                      <a:headEnd type="none" w="med" len="med"/>
                      <a:tailEnd type="none" w="med" len="med"/>
                    </a:lnR>
                    <a:lnT w="9525" cap="flat" cmpd="sng" algn="ctr">
                      <a:solidFill>
                        <a:srgbClr val="798F32"/>
                      </a:solidFill>
                      <a:prstDash val="solid"/>
                      <a:round/>
                      <a:headEnd type="none" w="med" len="med"/>
                      <a:tailEnd type="none" w="med" len="med"/>
                    </a:lnT>
                    <a:lnB w="9525" cap="flat" cmpd="sng" algn="ctr">
                      <a:solidFill>
                        <a:srgbClr val="798F3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500" b="0" i="0" u="none" strike="noStrike" cap="none" normalizeH="0" baseline="0" dirty="0" smtClean="0">
                        <a:ln>
                          <a:noFill/>
                        </a:ln>
                        <a:solidFill>
                          <a:srgbClr val="000000"/>
                        </a:solidFill>
                        <a:effectLst/>
                        <a:latin typeface="Candara" pitchFamily="34" charset="0"/>
                        <a:ea typeface="MS PGothic" pitchFamily="34" charset="-128"/>
                        <a:cs typeface="Browallia New" pitchFamily="34" charset="-34"/>
                      </a:endParaRPr>
                    </a:p>
                  </a:txBody>
                  <a:tcPr horzOverflow="overflow">
                    <a:lnL w="9525" cap="flat" cmpd="sng" algn="ctr">
                      <a:solidFill>
                        <a:srgbClr val="798F32"/>
                      </a:solidFill>
                      <a:prstDash val="solid"/>
                      <a:round/>
                      <a:headEnd type="none" w="med" len="med"/>
                      <a:tailEnd type="none" w="med" len="med"/>
                    </a:lnL>
                    <a:lnR w="9525" cap="flat" cmpd="sng" algn="ctr">
                      <a:solidFill>
                        <a:srgbClr val="798F32"/>
                      </a:solidFill>
                      <a:prstDash val="solid"/>
                      <a:round/>
                      <a:headEnd type="none" w="med" len="med"/>
                      <a:tailEnd type="none" w="med" len="med"/>
                    </a:lnR>
                    <a:lnT w="9525" cap="flat" cmpd="sng" algn="ctr">
                      <a:solidFill>
                        <a:srgbClr val="798F32"/>
                      </a:solidFill>
                      <a:prstDash val="solid"/>
                      <a:round/>
                      <a:headEnd type="none" w="med" len="med"/>
                      <a:tailEnd type="none" w="med" len="med"/>
                    </a:lnT>
                    <a:lnB w="9525" cap="flat" cmpd="sng" algn="ctr">
                      <a:solidFill>
                        <a:srgbClr val="798F3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500" b="0" i="0" u="none" strike="noStrike" cap="none" normalizeH="0" baseline="0" dirty="0" smtClean="0">
                        <a:ln>
                          <a:noFill/>
                        </a:ln>
                        <a:solidFill>
                          <a:srgbClr val="000000"/>
                        </a:solidFill>
                        <a:effectLst/>
                        <a:latin typeface="Candara" pitchFamily="34" charset="0"/>
                        <a:ea typeface="MS PGothic" pitchFamily="34" charset="-128"/>
                        <a:cs typeface="Browallia New" pitchFamily="34" charset="-34"/>
                      </a:endParaRPr>
                    </a:p>
                  </a:txBody>
                  <a:tcPr horzOverflow="overflow">
                    <a:lnL w="9525" cap="flat" cmpd="sng" algn="ctr">
                      <a:solidFill>
                        <a:srgbClr val="798F32"/>
                      </a:solidFill>
                      <a:prstDash val="solid"/>
                      <a:round/>
                      <a:headEnd type="none" w="med" len="med"/>
                      <a:tailEnd type="none" w="med" len="med"/>
                    </a:lnL>
                    <a:lnR w="9525" cap="flat" cmpd="sng" algn="ctr">
                      <a:solidFill>
                        <a:srgbClr val="798F32"/>
                      </a:solidFill>
                      <a:prstDash val="solid"/>
                      <a:round/>
                      <a:headEnd type="none" w="med" len="med"/>
                      <a:tailEnd type="none" w="med" len="med"/>
                    </a:lnR>
                    <a:lnT w="9525" cap="flat" cmpd="sng" algn="ctr">
                      <a:solidFill>
                        <a:srgbClr val="798F32"/>
                      </a:solidFill>
                      <a:prstDash val="solid"/>
                      <a:round/>
                      <a:headEnd type="none" w="med" len="med"/>
                      <a:tailEnd type="none" w="med" len="med"/>
                    </a:lnT>
                    <a:lnB w="9525" cap="flat" cmpd="sng" algn="ctr">
                      <a:solidFill>
                        <a:srgbClr val="798F3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500" b="0" i="0" u="none" strike="noStrike" cap="none" normalizeH="0" baseline="0" dirty="0" smtClean="0">
                        <a:ln>
                          <a:noFill/>
                        </a:ln>
                        <a:solidFill>
                          <a:srgbClr val="000000"/>
                        </a:solidFill>
                        <a:effectLst/>
                        <a:latin typeface="Candara" pitchFamily="34" charset="0"/>
                        <a:ea typeface="MS PGothic" pitchFamily="34" charset="-128"/>
                        <a:cs typeface="Browallia New" pitchFamily="34" charset="-34"/>
                      </a:endParaRPr>
                    </a:p>
                  </a:txBody>
                  <a:tcPr horzOverflow="overflow">
                    <a:lnL w="9525" cap="flat" cmpd="sng" algn="ctr">
                      <a:solidFill>
                        <a:srgbClr val="798F32"/>
                      </a:solidFill>
                      <a:prstDash val="solid"/>
                      <a:round/>
                      <a:headEnd type="none" w="med" len="med"/>
                      <a:tailEnd type="none" w="med" len="med"/>
                    </a:lnL>
                    <a:lnR w="9525" cap="flat" cmpd="sng" algn="ctr">
                      <a:solidFill>
                        <a:srgbClr val="798F32"/>
                      </a:solidFill>
                      <a:prstDash val="solid"/>
                      <a:round/>
                      <a:headEnd type="none" w="med" len="med"/>
                      <a:tailEnd type="none" w="med" len="med"/>
                    </a:lnR>
                    <a:lnT w="9525" cap="flat" cmpd="sng" algn="ctr">
                      <a:solidFill>
                        <a:srgbClr val="798F32"/>
                      </a:solidFill>
                      <a:prstDash val="solid"/>
                      <a:round/>
                      <a:headEnd type="none" w="med" len="med"/>
                      <a:tailEnd type="none" w="med" len="med"/>
                    </a:lnT>
                    <a:lnB w="9525" cap="flat" cmpd="sng" algn="ctr">
                      <a:solidFill>
                        <a:srgbClr val="798F32"/>
                      </a:solidFill>
                      <a:prstDash val="solid"/>
                      <a:round/>
                      <a:headEnd type="none" w="med" len="med"/>
                      <a:tailEnd type="none" w="med" len="med"/>
                    </a:lnB>
                    <a:lnTlToBr>
                      <a:noFill/>
                    </a:lnTlToBr>
                    <a:lnBlToTr>
                      <a:noFill/>
                    </a:lnBlToTr>
                    <a:noFill/>
                  </a:tcPr>
                </a:tc>
              </a:tr>
            </a:tbl>
          </a:graphicData>
        </a:graphic>
      </p:graphicFrame>
      <p:sp>
        <p:nvSpPr>
          <p:cNvPr id="9" name="Text Box 5"/>
          <p:cNvSpPr txBox="1">
            <a:spLocks noChangeArrowheads="1"/>
          </p:cNvSpPr>
          <p:nvPr/>
        </p:nvSpPr>
        <p:spPr bwMode="auto">
          <a:xfrm>
            <a:off x="838200" y="6324600"/>
            <a:ext cx="8104187" cy="338554"/>
          </a:xfrm>
          <a:prstGeom prst="rect">
            <a:avLst/>
          </a:prstGeom>
          <a:noFill/>
          <a:ln w="9525">
            <a:noFill/>
            <a:miter lim="800000"/>
            <a:headEnd/>
            <a:tailEnd/>
          </a:ln>
        </p:spPr>
        <p:txBody>
          <a:bodyPr>
            <a:spAutoFit/>
          </a:bodyPr>
          <a:lstStyle/>
          <a:p>
            <a:r>
              <a:rPr lang="en-US" sz="1400" b="1" dirty="0">
                <a:latin typeface="Calibri" pitchFamily="34" charset="0"/>
                <a:cs typeface="Browallia New" pitchFamily="34" charset="-34"/>
              </a:rPr>
              <a:t>Table-1: Resource Analysis Matrix</a:t>
            </a:r>
            <a:r>
              <a:rPr lang="en-US" sz="1600" b="1" dirty="0">
                <a:solidFill>
                  <a:srgbClr val="FF0000"/>
                </a:solidFill>
                <a:latin typeface="Calibri" pitchFamily="34" charset="0"/>
                <a:cs typeface="Browallia New" pitchFamily="34" charset="-34"/>
              </a:rPr>
              <a:t> </a:t>
            </a:r>
            <a:endParaRPr lang="en-US" sz="1600" b="1" dirty="0">
              <a:solidFill>
                <a:srgbClr val="FF0000"/>
              </a:solidFill>
              <a:latin typeface="Calibri" pitchFamily="34" charset="0"/>
            </a:endParaRPr>
          </a:p>
        </p:txBody>
      </p:sp>
      <p:sp>
        <p:nvSpPr>
          <p:cNvPr id="10" name="スライド番号プレースホルダ 7"/>
          <p:cNvSpPr txBox="1">
            <a:spLocks/>
          </p:cNvSpPr>
          <p:nvPr/>
        </p:nvSpPr>
        <p:spPr bwMode="auto">
          <a:xfrm>
            <a:off x="6705600" y="6508750"/>
            <a:ext cx="2133600" cy="365125"/>
          </a:xfrm>
          <a:prstGeom prst="rect">
            <a:avLst/>
          </a:prstGeom>
          <a:noFill/>
          <a:ln>
            <a:miter lim="800000"/>
            <a:headEnd/>
            <a:tailEnd/>
          </a:ln>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832B3FF2-546A-423A-8734-715966CFDD3D}" type="slidenum">
              <a:rPr kumimoji="0" lang="en-US" sz="1200" b="0" i="0" u="none" strike="noStrike" kern="1200" cap="none" spc="0" normalizeH="0" baseline="0" noProof="0" smtClean="0">
                <a:ln>
                  <a:noFill/>
                </a:ln>
                <a:solidFill>
                  <a:schemeClr val="bg1"/>
                </a:solidFill>
                <a:effectLst/>
                <a:uLnTx/>
                <a:uFillTx/>
                <a:latin typeface="Calibri" pitchFamily="34" charset="0"/>
                <a:cs typeface="Browallia New" pitchFamily="34" charset="-34"/>
              </a:rPr>
              <a:pPr marL="0" marR="0" lvl="0" indent="0" algn="r" defTabSz="914400" rtl="0" eaLnBrk="1" fontAlgn="auto" latinLnBrk="0" hangingPunct="1">
                <a:lnSpc>
                  <a:spcPct val="100000"/>
                </a:lnSpc>
                <a:spcBef>
                  <a:spcPts val="0"/>
                </a:spcBef>
                <a:spcAft>
                  <a:spcPts val="0"/>
                </a:spcAft>
                <a:buClrTx/>
                <a:buSzTx/>
                <a:buFontTx/>
                <a:buNone/>
                <a:tabLst/>
                <a:defRPr/>
              </a:pPr>
              <a:t>92</a:t>
            </a:fld>
            <a:endParaRPr kumimoji="0" lang="th-TH" sz="1200" b="0" i="0" u="none" strike="noStrike" kern="1200" cap="none" spc="0" normalizeH="0" baseline="0" noProof="0" smtClean="0">
              <a:ln>
                <a:noFill/>
              </a:ln>
              <a:solidFill>
                <a:schemeClr val="bg1"/>
              </a:solidFill>
              <a:effectLst/>
              <a:uLnTx/>
              <a:uFillTx/>
              <a:latin typeface="Calibri" pitchFamily="34" charset="0"/>
            </a:endParaRPr>
          </a:p>
        </p:txBody>
      </p:sp>
    </p:spTree>
    <p:extLst>
      <p:ext uri="{BB962C8B-B14F-4D97-AF65-F5344CB8AC3E}">
        <p14:creationId xmlns:p14="http://schemas.microsoft.com/office/powerpoint/2010/main" val="143904625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Mobilization of Resources – cont’d</a:t>
            </a:r>
            <a:endParaRPr lang="en-US" dirty="0"/>
          </a:p>
        </p:txBody>
      </p:sp>
      <p:sp>
        <p:nvSpPr>
          <p:cNvPr id="4" name="Slide Number Placeholder 3"/>
          <p:cNvSpPr>
            <a:spLocks noGrp="1"/>
          </p:cNvSpPr>
          <p:nvPr>
            <p:ph type="sldNum" sz="quarter" idx="12"/>
          </p:nvPr>
        </p:nvSpPr>
        <p:spPr/>
        <p:txBody>
          <a:bodyPr/>
          <a:lstStyle/>
          <a:p>
            <a:fld id="{91349AB7-A4BE-486C-8D6C-30FB92447F88}" type="slidenum">
              <a:rPr lang="en-US" smtClean="0"/>
              <a:pPr/>
              <a:t>93</a:t>
            </a:fld>
            <a:endParaRPr lang="en-US"/>
          </a:p>
        </p:txBody>
      </p:sp>
      <p:sp>
        <p:nvSpPr>
          <p:cNvPr id="5" name="Text Box 5"/>
          <p:cNvSpPr txBox="1">
            <a:spLocks noChangeArrowheads="1"/>
          </p:cNvSpPr>
          <p:nvPr/>
        </p:nvSpPr>
        <p:spPr bwMode="auto">
          <a:xfrm>
            <a:off x="533400" y="5105400"/>
            <a:ext cx="8610600" cy="307777"/>
          </a:xfrm>
          <a:prstGeom prst="rect">
            <a:avLst/>
          </a:prstGeom>
          <a:noFill/>
          <a:ln w="9525">
            <a:noFill/>
            <a:miter lim="800000"/>
            <a:headEnd/>
            <a:tailEnd/>
          </a:ln>
        </p:spPr>
        <p:txBody>
          <a:bodyPr>
            <a:spAutoFit/>
          </a:bodyPr>
          <a:lstStyle/>
          <a:p>
            <a:r>
              <a:rPr lang="en-US" sz="1400" b="1" dirty="0">
                <a:latin typeface="Calibri" pitchFamily="34" charset="0"/>
                <a:cs typeface="Browallia New" pitchFamily="34" charset="-34"/>
              </a:rPr>
              <a:t>Table-2: Detail of Resource Analysis Matrix </a:t>
            </a:r>
          </a:p>
        </p:txBody>
      </p:sp>
      <p:graphicFrame>
        <p:nvGraphicFramePr>
          <p:cNvPr id="6" name="Table 5"/>
          <p:cNvGraphicFramePr>
            <a:graphicFrameLocks noGrp="1"/>
          </p:cNvGraphicFramePr>
          <p:nvPr/>
        </p:nvGraphicFramePr>
        <p:xfrm>
          <a:off x="304800" y="1676400"/>
          <a:ext cx="8305800" cy="3448685"/>
        </p:xfrm>
        <a:graphic>
          <a:graphicData uri="http://schemas.openxmlformats.org/drawingml/2006/table">
            <a:tbl>
              <a:tblPr/>
              <a:tblGrid>
                <a:gridCol w="1066800"/>
                <a:gridCol w="1143000"/>
                <a:gridCol w="838200"/>
                <a:gridCol w="1066800"/>
                <a:gridCol w="1371600"/>
                <a:gridCol w="1371600"/>
                <a:gridCol w="1447800"/>
              </a:tblGrid>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FFFF"/>
                          </a:solidFill>
                          <a:effectLst/>
                          <a:latin typeface="Arial" pitchFamily="34" charset="0"/>
                          <a:ea typeface="MS PGothic" pitchFamily="34" charset="-128"/>
                          <a:cs typeface="Arial" pitchFamily="34" charset="0"/>
                        </a:rPr>
                        <a:t>Key Risk</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FFFF"/>
                          </a:solidFill>
                          <a:effectLst/>
                          <a:latin typeface="Arial" pitchFamily="34" charset="0"/>
                          <a:ea typeface="MS PGothic" pitchFamily="34" charset="-128"/>
                          <a:cs typeface="Arial" pitchFamily="34" charset="0"/>
                        </a:rPr>
                        <a:t>Reduction</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FFFF"/>
                          </a:solidFill>
                          <a:effectLst/>
                          <a:latin typeface="Arial" pitchFamily="34" charset="0"/>
                          <a:ea typeface="MS PGothic" pitchFamily="34" charset="-128"/>
                          <a:cs typeface="Arial" pitchFamily="34" charset="0"/>
                        </a:rPr>
                        <a:t>Measures/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FFFF"/>
                          </a:solidFill>
                          <a:effectLst/>
                          <a:latin typeface="Arial" pitchFamily="34" charset="0"/>
                          <a:ea typeface="MS PGothic" pitchFamily="34" charset="-128"/>
                          <a:cs typeface="Arial" pitchFamily="34" charset="0"/>
                        </a:rPr>
                        <a:t>Activities</a:t>
                      </a:r>
                      <a:endParaRPr kumimoji="0" lang="th-TH" sz="1400" b="1" i="0" u="none" strike="noStrike" cap="none" normalizeH="0" baseline="0" dirty="0" smtClean="0">
                        <a:ln>
                          <a:noFill/>
                        </a:ln>
                        <a:solidFill>
                          <a:srgbClr val="FFFFFF"/>
                        </a:solidFill>
                        <a:effectLst/>
                        <a:latin typeface="Arial" pitchFamily="34" charset="0"/>
                        <a:ea typeface="MS PGothic" pitchFamily="34" charset="-128"/>
                        <a:cs typeface="Browallia New" pitchFamily="34" charset="-34"/>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FFFF"/>
                          </a:solidFill>
                          <a:effectLst/>
                          <a:latin typeface="Arial" pitchFamily="34" charset="0"/>
                          <a:ea typeface="MS PGothic" pitchFamily="34" charset="-128"/>
                          <a:cs typeface="Arial" pitchFamily="34" charset="0"/>
                        </a:rPr>
                        <a:t>Resources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FFFF"/>
                          </a:solidFill>
                          <a:effectLst/>
                          <a:latin typeface="Arial" pitchFamily="34" charset="0"/>
                          <a:ea typeface="MS PGothic" pitchFamily="34" charset="-128"/>
                          <a:cs typeface="Arial" pitchFamily="34" charset="0"/>
                        </a:rPr>
                        <a:t>needed</a:t>
                      </a:r>
                      <a:endParaRPr kumimoji="0" lang="th-TH" sz="1400" b="1" i="0" u="none" strike="noStrike" cap="none" normalizeH="0" baseline="0" dirty="0" smtClean="0">
                        <a:ln>
                          <a:noFill/>
                        </a:ln>
                        <a:solidFill>
                          <a:srgbClr val="FFFFFF"/>
                        </a:solidFill>
                        <a:effectLst/>
                        <a:latin typeface="Arial" pitchFamily="34" charset="0"/>
                        <a:ea typeface="MS PGothic" pitchFamily="34" charset="-128"/>
                        <a:cs typeface="Browallia New" pitchFamily="34" charset="-34"/>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FFFF"/>
                          </a:solidFill>
                          <a:effectLst/>
                          <a:latin typeface="Arial" pitchFamily="34" charset="0"/>
                          <a:ea typeface="MS PGothic" pitchFamily="34" charset="-128"/>
                          <a:cs typeface="Arial" pitchFamily="34" charset="0"/>
                        </a:rPr>
                        <a:t>Time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FFFF"/>
                          </a:solidFill>
                          <a:effectLst/>
                          <a:latin typeface="Arial" pitchFamily="34" charset="0"/>
                          <a:ea typeface="MS PGothic" pitchFamily="34" charset="-128"/>
                          <a:cs typeface="Arial" pitchFamily="34" charset="0"/>
                        </a:rPr>
                        <a:t>when</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FFFF"/>
                          </a:solidFill>
                          <a:effectLst/>
                          <a:latin typeface="Arial" pitchFamily="34" charset="0"/>
                          <a:ea typeface="MS PGothic" pitchFamily="34" charset="-128"/>
                          <a:cs typeface="Arial" pitchFamily="34" charset="0"/>
                        </a:rPr>
                        <a:t>needed</a:t>
                      </a:r>
                      <a:endParaRPr kumimoji="0" lang="th-TH" sz="1400" b="1" i="0" u="none" strike="noStrike" cap="none" normalizeH="0" baseline="0" dirty="0" smtClean="0">
                        <a:ln>
                          <a:noFill/>
                        </a:ln>
                        <a:solidFill>
                          <a:srgbClr val="FFFFFF"/>
                        </a:solidFill>
                        <a:effectLst/>
                        <a:latin typeface="Arial" pitchFamily="34" charset="0"/>
                        <a:ea typeface="MS PGothic" pitchFamily="34" charset="-128"/>
                        <a:cs typeface="Browallia New" pitchFamily="34" charset="-34"/>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FFFFFF"/>
                          </a:solidFill>
                          <a:effectLst/>
                          <a:latin typeface="Arial" pitchFamily="34" charset="0"/>
                          <a:ea typeface="MS PGothic" pitchFamily="34" charset="-128"/>
                          <a:cs typeface="Arial" pitchFamily="34" charset="0"/>
                        </a:rPr>
                        <a:t>Existing Resources &amp; Location/</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FFFFFF"/>
                          </a:solidFill>
                          <a:effectLst/>
                          <a:latin typeface="Arial" pitchFamily="34" charset="0"/>
                          <a:ea typeface="MS PGothic" pitchFamily="34" charset="-128"/>
                          <a:cs typeface="Arial" pitchFamily="34" charset="0"/>
                        </a:rPr>
                        <a:t>Ownership/ Control</a:t>
                      </a:r>
                      <a:endParaRPr kumimoji="0" lang="th-TH" sz="1400" b="1" i="0" u="none" strike="noStrike" cap="none" normalizeH="0" baseline="0" smtClean="0">
                        <a:ln>
                          <a:noFill/>
                        </a:ln>
                        <a:solidFill>
                          <a:srgbClr val="FFFFFF"/>
                        </a:solidFill>
                        <a:effectLst/>
                        <a:latin typeface="Arial" pitchFamily="34" charset="0"/>
                        <a:ea typeface="MS PGothic" pitchFamily="34" charset="-128"/>
                        <a:cs typeface="Browallia New" pitchFamily="34" charset="-34"/>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th-TH"/>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FFFFFF"/>
                          </a:solidFill>
                          <a:effectLst/>
                          <a:latin typeface="Arial" pitchFamily="34" charset="0"/>
                          <a:ea typeface="MS PGothic" pitchFamily="34" charset="-128"/>
                          <a:cs typeface="Arial" pitchFamily="34" charset="0"/>
                        </a:rPr>
                        <a:t>Actions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FFFFFF"/>
                          </a:solidFill>
                          <a:effectLst/>
                          <a:latin typeface="Arial" pitchFamily="34" charset="0"/>
                          <a:ea typeface="MS PGothic" pitchFamily="34" charset="-128"/>
                          <a:cs typeface="Arial" pitchFamily="34" charset="0"/>
                        </a:rPr>
                        <a:t>needed</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FFFFFF"/>
                          </a:solidFill>
                          <a:effectLst/>
                          <a:latin typeface="Arial" pitchFamily="34" charset="0"/>
                          <a:ea typeface="MS PGothic" pitchFamily="34" charset="-128"/>
                          <a:cs typeface="Arial" pitchFamily="34" charset="0"/>
                        </a:rPr>
                        <a:t>to make existing</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FFFFFF"/>
                          </a:solidFill>
                          <a:effectLst/>
                          <a:latin typeface="Arial" pitchFamily="34" charset="0"/>
                          <a:ea typeface="MS PGothic" pitchFamily="34" charset="-128"/>
                          <a:cs typeface="Arial" pitchFamily="34" charset="0"/>
                        </a:rPr>
                        <a:t>resources accessible.</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FFFFFF"/>
                          </a:solidFill>
                          <a:effectLst/>
                          <a:latin typeface="Arial" pitchFamily="34" charset="0"/>
                          <a:ea typeface="MS PGothic" pitchFamily="34" charset="-128"/>
                          <a:cs typeface="Arial" pitchFamily="34" charset="0"/>
                        </a:rPr>
                        <a:t>How long will</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FFFFFF"/>
                          </a:solidFill>
                          <a:effectLst/>
                          <a:latin typeface="Arial" pitchFamily="34" charset="0"/>
                          <a:ea typeface="MS PGothic" pitchFamily="34" charset="-128"/>
                          <a:cs typeface="Arial" pitchFamily="34" charset="0"/>
                        </a:rPr>
                        <a:t>it take to make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FFFFFF"/>
                          </a:solidFill>
                          <a:effectLst/>
                          <a:latin typeface="Arial" pitchFamily="34" charset="0"/>
                          <a:ea typeface="MS PGothic" pitchFamily="34" charset="-128"/>
                          <a:cs typeface="Arial" pitchFamily="34" charset="0"/>
                        </a:rPr>
                        <a:t>these available?</a:t>
                      </a:r>
                      <a:endParaRPr kumimoji="0" lang="th-TH" sz="1400" b="1" i="0" u="none" strike="noStrike" cap="none" normalizeH="0" baseline="0" smtClean="0">
                        <a:ln>
                          <a:noFill/>
                        </a:ln>
                        <a:solidFill>
                          <a:srgbClr val="FFFFFF"/>
                        </a:solidFill>
                        <a:effectLst/>
                        <a:latin typeface="Arial" pitchFamily="34" charset="0"/>
                        <a:ea typeface="MS PGothic" pitchFamily="34" charset="-128"/>
                        <a:cs typeface="Browallia New" pitchFamily="34" charset="-34"/>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rgbClr val="000000"/>
                        </a:solidFill>
                        <a:effectLst/>
                        <a:latin typeface="Arial" pitchFamily="34" charset="0"/>
                        <a:ea typeface="MS PGothic" pitchFamily="34" charset="-128"/>
                        <a:cs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rgbClr val="000000"/>
                        </a:solidFill>
                        <a:effectLst/>
                        <a:latin typeface="Arial" pitchFamily="34" charset="0"/>
                        <a:ea typeface="MS PGothic" pitchFamily="34" charset="-128"/>
                        <a:cs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000000"/>
                        </a:solidFill>
                        <a:effectLst/>
                        <a:latin typeface="Arial" pitchFamily="34" charset="0"/>
                        <a:ea typeface="MS PGothic" pitchFamily="34" charset="-128"/>
                        <a:cs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ea typeface="MS PGothic" pitchFamily="34" charset="-128"/>
                          <a:cs typeface="Arial" pitchFamily="34" charset="0"/>
                        </a:rPr>
                        <a:t>Accessible</a:t>
                      </a:r>
                      <a:endParaRPr kumimoji="0" lang="th-TH" sz="1400" b="0" i="0" u="none" strike="noStrike" cap="none" normalizeH="0" baseline="0" smtClean="0">
                        <a:ln>
                          <a:noFill/>
                        </a:ln>
                        <a:solidFill>
                          <a:srgbClr val="000000"/>
                        </a:solidFill>
                        <a:effectLst/>
                        <a:latin typeface="Arial" pitchFamily="34" charset="0"/>
                        <a:ea typeface="MS PGothic" pitchFamily="34" charset="-128"/>
                        <a:cs typeface="Browallia New" pitchFamily="34" charset="-34"/>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ea typeface="MS PGothic" pitchFamily="34" charset="-128"/>
                          <a:cs typeface="Arial" pitchFamily="34" charset="0"/>
                        </a:rPr>
                        <a:t>Not Accessible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ea typeface="MS PGothic" pitchFamily="34" charset="-128"/>
                          <a:cs typeface="Arial" pitchFamily="34" charset="0"/>
                        </a:rPr>
                        <a:t>&amp; why</a:t>
                      </a:r>
                      <a:endParaRPr kumimoji="0" lang="th-TH" sz="1400" b="0" i="0" u="none" strike="noStrike" cap="none" normalizeH="0" baseline="0" smtClean="0">
                        <a:ln>
                          <a:noFill/>
                        </a:ln>
                        <a:solidFill>
                          <a:srgbClr val="000000"/>
                        </a:solidFill>
                        <a:effectLst/>
                        <a:latin typeface="Arial" pitchFamily="34" charset="0"/>
                        <a:ea typeface="MS PGothic" pitchFamily="34" charset="-128"/>
                        <a:cs typeface="Browallia New" pitchFamily="34" charset="-34"/>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000000"/>
                        </a:solidFill>
                        <a:effectLst/>
                        <a:latin typeface="Arial" pitchFamily="34" charset="0"/>
                        <a:ea typeface="MS PGothic" pitchFamily="34" charset="-128"/>
                        <a:cs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rgbClr val="000000"/>
                        </a:solidFill>
                        <a:effectLst/>
                        <a:latin typeface="Arial" pitchFamily="34" charset="0"/>
                        <a:ea typeface="MS PGothic" pitchFamily="34" charset="-128"/>
                        <a:cs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ea typeface="MS PGothic" pitchFamily="34" charset="-128"/>
                          <a:cs typeface="Arial" pitchFamily="34" charset="0"/>
                        </a:rPr>
                        <a:t>1.</a:t>
                      </a:r>
                      <a:endParaRPr kumimoji="0" lang="th-TH" sz="1400" b="0" i="0" u="none" strike="noStrike" cap="none" normalizeH="0" baseline="0" smtClean="0">
                        <a:ln>
                          <a:noFill/>
                        </a:ln>
                        <a:solidFill>
                          <a:srgbClr val="000000"/>
                        </a:solidFill>
                        <a:effectLst/>
                        <a:latin typeface="Arial" pitchFamily="34" charset="0"/>
                        <a:ea typeface="MS PGothic" pitchFamily="34" charset="-128"/>
                        <a:cs typeface="Browallia New" pitchFamily="34" charset="-34"/>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rgbClr val="000000"/>
                        </a:solidFill>
                        <a:effectLst/>
                        <a:latin typeface="Arial" pitchFamily="34" charset="0"/>
                        <a:ea typeface="MS PGothic" pitchFamily="34" charset="-128"/>
                        <a:cs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rgbClr val="000000"/>
                        </a:solidFill>
                        <a:effectLst/>
                        <a:latin typeface="Arial" pitchFamily="34" charset="0"/>
                        <a:ea typeface="MS PGothic" pitchFamily="34" charset="-128"/>
                        <a:cs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000000"/>
                        </a:solidFill>
                        <a:effectLst/>
                        <a:latin typeface="Arial" pitchFamily="34" charset="0"/>
                        <a:ea typeface="MS PGothic" pitchFamily="34" charset="-128"/>
                        <a:cs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rgbClr val="000000"/>
                        </a:solidFill>
                        <a:effectLst/>
                        <a:latin typeface="Arial" pitchFamily="34" charset="0"/>
                        <a:ea typeface="MS PGothic" pitchFamily="34" charset="-128"/>
                        <a:cs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rgbClr val="000000"/>
                        </a:solidFill>
                        <a:effectLst/>
                        <a:latin typeface="Arial" pitchFamily="34" charset="0"/>
                        <a:ea typeface="MS PGothic" pitchFamily="34" charset="-128"/>
                        <a:cs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rgbClr val="000000"/>
                        </a:solidFill>
                        <a:effectLst/>
                        <a:latin typeface="Arial" pitchFamily="34" charset="0"/>
                        <a:ea typeface="MS PGothic" pitchFamily="34" charset="-128"/>
                        <a:cs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ea typeface="MS PGothic" pitchFamily="34" charset="-128"/>
                          <a:cs typeface="Arial" pitchFamily="34" charset="0"/>
                        </a:rPr>
                        <a:t>2.</a:t>
                      </a:r>
                      <a:endParaRPr kumimoji="0" lang="th-TH" sz="1400" b="0" i="0" u="none" strike="noStrike" cap="none" normalizeH="0" baseline="0" smtClean="0">
                        <a:ln>
                          <a:noFill/>
                        </a:ln>
                        <a:solidFill>
                          <a:srgbClr val="000000"/>
                        </a:solidFill>
                        <a:effectLst/>
                        <a:latin typeface="Arial" pitchFamily="34" charset="0"/>
                        <a:ea typeface="MS PGothic" pitchFamily="34" charset="-128"/>
                        <a:cs typeface="Browallia New" pitchFamily="34" charset="-34"/>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rgbClr val="000000"/>
                        </a:solidFill>
                        <a:effectLst/>
                        <a:latin typeface="Arial" pitchFamily="34" charset="0"/>
                        <a:ea typeface="MS PGothic" pitchFamily="34" charset="-128"/>
                        <a:cs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rgbClr val="000000"/>
                        </a:solidFill>
                        <a:effectLst/>
                        <a:latin typeface="Arial" pitchFamily="34" charset="0"/>
                        <a:ea typeface="MS PGothic" pitchFamily="34" charset="-128"/>
                        <a:cs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rgbClr val="000000"/>
                        </a:solidFill>
                        <a:effectLst/>
                        <a:latin typeface="Arial" pitchFamily="34" charset="0"/>
                        <a:ea typeface="MS PGothic" pitchFamily="34" charset="-128"/>
                        <a:cs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rgbClr val="000000"/>
                        </a:solidFill>
                        <a:effectLst/>
                        <a:latin typeface="Arial" pitchFamily="34" charset="0"/>
                        <a:ea typeface="MS PGothic" pitchFamily="34" charset="-128"/>
                        <a:cs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rgbClr val="000000"/>
                        </a:solidFill>
                        <a:effectLst/>
                        <a:latin typeface="Arial" pitchFamily="34" charset="0"/>
                        <a:ea typeface="MS PGothic" pitchFamily="34" charset="-128"/>
                        <a:cs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rgbClr val="000000"/>
                        </a:solidFill>
                        <a:effectLst/>
                        <a:latin typeface="Arial" pitchFamily="34" charset="0"/>
                        <a:ea typeface="MS PGothic" pitchFamily="34" charset="-128"/>
                        <a:cs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ea typeface="MS PGothic" pitchFamily="34" charset="-128"/>
                          <a:cs typeface="Arial" pitchFamily="34" charset="0"/>
                        </a:rPr>
                        <a:t>3.</a:t>
                      </a:r>
                      <a:endParaRPr kumimoji="0" lang="th-TH" sz="1400" b="0" i="0" u="none" strike="noStrike" cap="none" normalizeH="0" baseline="0" smtClean="0">
                        <a:ln>
                          <a:noFill/>
                        </a:ln>
                        <a:solidFill>
                          <a:srgbClr val="000000"/>
                        </a:solidFill>
                        <a:effectLst/>
                        <a:latin typeface="Arial" pitchFamily="34" charset="0"/>
                        <a:ea typeface="MS PGothic" pitchFamily="34" charset="-128"/>
                        <a:cs typeface="Browallia New" pitchFamily="34" charset="-34"/>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rgbClr val="000000"/>
                        </a:solidFill>
                        <a:effectLst/>
                        <a:latin typeface="Arial" pitchFamily="34" charset="0"/>
                        <a:ea typeface="MS PGothic" pitchFamily="34" charset="-128"/>
                        <a:cs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rgbClr val="000000"/>
                        </a:solidFill>
                        <a:effectLst/>
                        <a:latin typeface="Arial" pitchFamily="34" charset="0"/>
                        <a:ea typeface="MS PGothic" pitchFamily="34" charset="-128"/>
                        <a:cs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rgbClr val="000000"/>
                        </a:solidFill>
                        <a:effectLst/>
                        <a:latin typeface="Arial" pitchFamily="34" charset="0"/>
                        <a:ea typeface="MS PGothic" pitchFamily="34" charset="-128"/>
                        <a:cs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rgbClr val="000000"/>
                        </a:solidFill>
                        <a:effectLst/>
                        <a:latin typeface="Arial" pitchFamily="34" charset="0"/>
                        <a:ea typeface="MS PGothic" pitchFamily="34" charset="-128"/>
                        <a:cs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rgbClr val="000000"/>
                        </a:solidFill>
                        <a:effectLst/>
                        <a:latin typeface="Arial" pitchFamily="34" charset="0"/>
                        <a:ea typeface="MS PGothic" pitchFamily="34" charset="-128"/>
                        <a:cs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rgbClr val="000000"/>
                        </a:solidFill>
                        <a:effectLst/>
                        <a:latin typeface="Arial" pitchFamily="34" charset="0"/>
                        <a:ea typeface="MS PGothic" pitchFamily="34" charset="-128"/>
                        <a:cs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r>
              <a:tr h="4445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pitchFamily="34" charset="0"/>
                          <a:ea typeface="MS PGothic" pitchFamily="34" charset="-128"/>
                          <a:cs typeface="Arial" pitchFamily="34" charset="0"/>
                        </a:rPr>
                        <a:t>4.</a:t>
                      </a:r>
                      <a:endParaRPr kumimoji="0" lang="th-TH" sz="1400" b="0" i="0" u="none" strike="noStrike" cap="none" normalizeH="0" baseline="0" dirty="0" smtClean="0">
                        <a:ln>
                          <a:noFill/>
                        </a:ln>
                        <a:solidFill>
                          <a:srgbClr val="000000"/>
                        </a:solidFill>
                        <a:effectLst/>
                        <a:latin typeface="Arial" pitchFamily="34" charset="0"/>
                        <a:ea typeface="MS PGothic" pitchFamily="34" charset="-128"/>
                        <a:cs typeface="Browallia New" pitchFamily="34" charset="-34"/>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000000"/>
                        </a:solidFill>
                        <a:effectLst/>
                        <a:latin typeface="Arial" pitchFamily="34" charset="0"/>
                        <a:ea typeface="MS PGothic" pitchFamily="34" charset="-128"/>
                        <a:cs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rgbClr val="000000"/>
                        </a:solidFill>
                        <a:effectLst/>
                        <a:latin typeface="Arial" pitchFamily="34" charset="0"/>
                        <a:ea typeface="MS PGothic" pitchFamily="34" charset="-128"/>
                        <a:cs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rgbClr val="000000"/>
                        </a:solidFill>
                        <a:effectLst/>
                        <a:latin typeface="Arial" pitchFamily="34" charset="0"/>
                        <a:ea typeface="MS PGothic" pitchFamily="34" charset="-128"/>
                        <a:cs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rgbClr val="000000"/>
                        </a:solidFill>
                        <a:effectLst/>
                        <a:latin typeface="Arial" pitchFamily="34" charset="0"/>
                        <a:ea typeface="MS PGothic" pitchFamily="34" charset="-128"/>
                        <a:cs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rgbClr val="000000"/>
                        </a:solidFill>
                        <a:effectLst/>
                        <a:latin typeface="Arial" pitchFamily="34" charset="0"/>
                        <a:ea typeface="MS PGothic" pitchFamily="34" charset="-128"/>
                        <a:cs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000000"/>
                        </a:solidFill>
                        <a:effectLst/>
                        <a:latin typeface="Arial" pitchFamily="34" charset="0"/>
                        <a:ea typeface="MS PGothic" pitchFamily="34" charset="-128"/>
                        <a:cs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r>
            </a:tbl>
          </a:graphicData>
        </a:graphic>
      </p:graphicFrame>
      <p:sp>
        <p:nvSpPr>
          <p:cNvPr id="7" name="スライド番号プレースホルダ 3"/>
          <p:cNvSpPr txBox="1">
            <a:spLocks/>
          </p:cNvSpPr>
          <p:nvPr/>
        </p:nvSpPr>
        <p:spPr bwMode="auto">
          <a:xfrm>
            <a:off x="6705600" y="6508750"/>
            <a:ext cx="2133600" cy="365125"/>
          </a:xfrm>
          <a:prstGeom prst="rect">
            <a:avLst/>
          </a:prstGeom>
          <a:noFill/>
          <a:ln>
            <a:miter lim="800000"/>
            <a:headEnd/>
            <a:tailEnd/>
          </a:ln>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6710307A-36EC-48C8-B557-3C231F05B026}" type="slidenum">
              <a:rPr kumimoji="0" lang="en-US" sz="1200" b="0" i="0" u="none" strike="noStrike" kern="1200" cap="none" spc="0" normalizeH="0" baseline="0" noProof="0" smtClean="0">
                <a:ln>
                  <a:noFill/>
                </a:ln>
                <a:solidFill>
                  <a:schemeClr val="bg1"/>
                </a:solidFill>
                <a:effectLst/>
                <a:uLnTx/>
                <a:uFillTx/>
                <a:latin typeface="+mn-lt"/>
                <a:ea typeface="+mn-ea"/>
                <a:cs typeface="Browallia New" pitchFamily="34" charset="-34"/>
              </a:rPr>
              <a:pPr marL="0" marR="0" lvl="0" indent="0" algn="r" defTabSz="914400" rtl="0" eaLnBrk="1" fontAlgn="auto" latinLnBrk="0" hangingPunct="1">
                <a:lnSpc>
                  <a:spcPct val="100000"/>
                </a:lnSpc>
                <a:spcBef>
                  <a:spcPts val="0"/>
                </a:spcBef>
                <a:spcAft>
                  <a:spcPts val="0"/>
                </a:spcAft>
                <a:buClrTx/>
                <a:buSzTx/>
                <a:buFontTx/>
                <a:buNone/>
                <a:tabLst/>
                <a:defRPr/>
              </a:pPr>
              <a:t>93</a:t>
            </a:fld>
            <a:endParaRPr kumimoji="0" lang="th-TH" sz="1200" b="0" i="0" u="none" strike="noStrike" kern="1200" cap="none" spc="0" normalizeH="0" baseline="0" noProof="0" smtClean="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420221019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e-DE" sz="3600" b="1" dirty="0" smtClean="0">
                <a:solidFill>
                  <a:srgbClr val="C00000"/>
                </a:solidFill>
              </a:rPr>
              <a:t>Implementation of Planned Activities</a:t>
            </a:r>
            <a:endParaRPr lang="de-DE" sz="3600" b="1" dirty="0">
              <a:solidFill>
                <a:srgbClr val="C00000"/>
              </a:solidFill>
            </a:endParaRPr>
          </a:p>
        </p:txBody>
      </p:sp>
      <p:sp>
        <p:nvSpPr>
          <p:cNvPr id="3" name="Content Placeholder 2"/>
          <p:cNvSpPr>
            <a:spLocks noGrp="1"/>
          </p:cNvSpPr>
          <p:nvPr>
            <p:ph idx="1"/>
          </p:nvPr>
        </p:nvSpPr>
        <p:spPr/>
        <p:txBody>
          <a:bodyPr>
            <a:normAutofit fontScale="92500" lnSpcReduction="10000"/>
          </a:bodyPr>
          <a:lstStyle/>
          <a:p>
            <a:pPr marL="0" indent="0">
              <a:buNone/>
            </a:pPr>
            <a:r>
              <a:rPr lang="de-DE" dirty="0" smtClean="0"/>
              <a:t>Activities that have been proposed in the community are finally put into action!</a:t>
            </a:r>
          </a:p>
          <a:p>
            <a:pPr marL="693738" indent="-236538">
              <a:buFont typeface="Wingdings" pitchFamily="2" charset="2"/>
              <a:buChar char="§"/>
            </a:pPr>
            <a:r>
              <a:rPr lang="de-DE" sz="2600" dirty="0" smtClean="0"/>
              <a:t>Implementation schedule?</a:t>
            </a:r>
          </a:p>
          <a:p>
            <a:pPr marL="693738" indent="-236538">
              <a:buFont typeface="Wingdings" pitchFamily="2" charset="2"/>
              <a:buChar char="§"/>
            </a:pPr>
            <a:r>
              <a:rPr lang="de-DE" sz="2600" dirty="0" smtClean="0"/>
              <a:t>Roles of participating agencies?</a:t>
            </a:r>
          </a:p>
          <a:p>
            <a:pPr marL="693738" indent="-236538">
              <a:buFont typeface="Wingdings" pitchFamily="2" charset="2"/>
              <a:buChar char="§"/>
            </a:pPr>
            <a:r>
              <a:rPr lang="de-DE" sz="2600" dirty="0" smtClean="0"/>
              <a:t>Beneficary participation?</a:t>
            </a:r>
          </a:p>
          <a:p>
            <a:pPr marL="693738" indent="-236538">
              <a:buFont typeface="Wingdings" pitchFamily="2" charset="2"/>
              <a:buChar char="§"/>
            </a:pPr>
            <a:r>
              <a:rPr lang="de-DE" sz="2600" dirty="0" smtClean="0"/>
              <a:t>Incentive and reward system?</a:t>
            </a:r>
          </a:p>
          <a:p>
            <a:pPr marL="693738" indent="-236538">
              <a:buFont typeface="Wingdings" pitchFamily="2" charset="2"/>
              <a:buChar char="§"/>
            </a:pPr>
            <a:r>
              <a:rPr lang="de-DE" sz="2600" dirty="0" smtClean="0"/>
              <a:t>Financial tracking system?</a:t>
            </a:r>
          </a:p>
          <a:p>
            <a:pPr marL="693738" indent="-236538">
              <a:buFont typeface="Wingdings" pitchFamily="2" charset="2"/>
              <a:buChar char="§"/>
            </a:pPr>
            <a:r>
              <a:rPr lang="de-DE" sz="2600" dirty="0" smtClean="0"/>
              <a:t>Coordination and communication system?</a:t>
            </a:r>
          </a:p>
          <a:p>
            <a:pPr marL="693738" indent="-236538">
              <a:buFont typeface="Wingdings" pitchFamily="2" charset="2"/>
              <a:buChar char="§"/>
            </a:pPr>
            <a:r>
              <a:rPr lang="de-DE" sz="2600" dirty="0" smtClean="0"/>
              <a:t>Standard operating procedures and policies?</a:t>
            </a:r>
          </a:p>
          <a:p>
            <a:pPr marL="693738" indent="-236538">
              <a:buFont typeface="Wingdings" pitchFamily="2" charset="2"/>
              <a:buChar char="§"/>
            </a:pPr>
            <a:r>
              <a:rPr lang="de-DE" sz="2600" dirty="0" smtClean="0"/>
              <a:t>M&amp;E system?</a:t>
            </a:r>
          </a:p>
          <a:p>
            <a:pPr marL="693738" indent="-236538">
              <a:buFont typeface="Wingdings" pitchFamily="2" charset="2"/>
              <a:buChar char="§"/>
            </a:pPr>
            <a:r>
              <a:rPr lang="de-DE" sz="2600" dirty="0" smtClean="0"/>
              <a:t>Reporting system?</a:t>
            </a:r>
            <a:endParaRPr lang="de-DE" sz="2600" dirty="0"/>
          </a:p>
        </p:txBody>
      </p:sp>
      <p:sp>
        <p:nvSpPr>
          <p:cNvPr id="4" name="Slide Number Placeholder 3"/>
          <p:cNvSpPr>
            <a:spLocks noGrp="1"/>
          </p:cNvSpPr>
          <p:nvPr>
            <p:ph type="sldNum" sz="quarter" idx="12"/>
          </p:nvPr>
        </p:nvSpPr>
        <p:spPr/>
        <p:txBody>
          <a:bodyPr/>
          <a:lstStyle/>
          <a:p>
            <a:fld id="{CDADED8D-0FC5-42EE-B058-EDBA037E03D7}" type="slidenum">
              <a:rPr lang="de-DE" smtClean="0"/>
              <a:pPr/>
              <a:t>94</a:t>
            </a:fld>
            <a:endParaRPr lang="de-DE"/>
          </a:p>
        </p:txBody>
      </p:sp>
    </p:spTree>
    <p:extLst>
      <p:ext uri="{BB962C8B-B14F-4D97-AF65-F5344CB8AC3E}">
        <p14:creationId xmlns:p14="http://schemas.microsoft.com/office/powerpoint/2010/main" val="118828947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e-DE" sz="3600" b="1" dirty="0" smtClean="0">
                <a:solidFill>
                  <a:srgbClr val="C00000"/>
                </a:solidFill>
              </a:rPr>
              <a:t>Examples of Implementation Problems</a:t>
            </a:r>
            <a:endParaRPr lang="de-DE" sz="3600" b="1" dirty="0">
              <a:solidFill>
                <a:srgbClr val="C00000"/>
              </a:solidFill>
            </a:endParaRPr>
          </a:p>
        </p:txBody>
      </p:sp>
      <p:sp>
        <p:nvSpPr>
          <p:cNvPr id="3" name="Content Placeholder 2"/>
          <p:cNvSpPr>
            <a:spLocks noGrp="1"/>
          </p:cNvSpPr>
          <p:nvPr>
            <p:ph idx="1"/>
          </p:nvPr>
        </p:nvSpPr>
        <p:spPr/>
        <p:txBody>
          <a:bodyPr>
            <a:normAutofit/>
          </a:bodyPr>
          <a:lstStyle/>
          <a:p>
            <a:r>
              <a:rPr lang="de-DE" sz="2600" dirty="0" smtClean="0"/>
              <a:t>Poor scheduling of programs</a:t>
            </a:r>
          </a:p>
          <a:p>
            <a:r>
              <a:rPr lang="de-DE" sz="2600" dirty="0" smtClean="0"/>
              <a:t>Misallocation of funds</a:t>
            </a:r>
          </a:p>
          <a:p>
            <a:r>
              <a:rPr lang="de-DE" sz="2600" dirty="0" smtClean="0"/>
              <a:t>Lack of accountability and transparency</a:t>
            </a:r>
          </a:p>
          <a:p>
            <a:r>
              <a:rPr lang="de-DE" sz="2600" dirty="0" smtClean="0"/>
              <a:t>Bureaucracy in decision-making</a:t>
            </a:r>
          </a:p>
          <a:p>
            <a:r>
              <a:rPr lang="de-DE" sz="2600" dirty="0" smtClean="0"/>
              <a:t>Weak monitoring and evaluation</a:t>
            </a:r>
          </a:p>
          <a:p>
            <a:r>
              <a:rPr lang="de-DE" sz="2600" dirty="0" smtClean="0"/>
              <a:t>Lack of team work</a:t>
            </a:r>
          </a:p>
          <a:p>
            <a:r>
              <a:rPr lang="de-DE" sz="2600" dirty="0" smtClean="0"/>
              <a:t>Lack of incentives for implementers</a:t>
            </a:r>
          </a:p>
          <a:p>
            <a:pPr>
              <a:buNone/>
            </a:pPr>
            <a:endParaRPr lang="de-DE" sz="2600" dirty="0" smtClean="0"/>
          </a:p>
          <a:p>
            <a:endParaRPr lang="de-DE" sz="2600" dirty="0"/>
          </a:p>
        </p:txBody>
      </p:sp>
      <p:sp>
        <p:nvSpPr>
          <p:cNvPr id="4" name="Slide Number Placeholder 3"/>
          <p:cNvSpPr>
            <a:spLocks noGrp="1"/>
          </p:cNvSpPr>
          <p:nvPr>
            <p:ph type="sldNum" sz="quarter" idx="12"/>
          </p:nvPr>
        </p:nvSpPr>
        <p:spPr/>
        <p:txBody>
          <a:bodyPr/>
          <a:lstStyle/>
          <a:p>
            <a:fld id="{CDADED8D-0FC5-42EE-B058-EDBA037E03D7}" type="slidenum">
              <a:rPr lang="de-DE" smtClean="0"/>
              <a:pPr/>
              <a:t>95</a:t>
            </a:fld>
            <a:endParaRPr lang="de-DE"/>
          </a:p>
        </p:txBody>
      </p:sp>
    </p:spTree>
    <p:extLst>
      <p:ext uri="{BB962C8B-B14F-4D97-AF65-F5344CB8AC3E}">
        <p14:creationId xmlns:p14="http://schemas.microsoft.com/office/powerpoint/2010/main" val="223707228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Keep in Mind…</a:t>
            </a:r>
            <a:endParaRPr lang="en-US" dirty="0"/>
          </a:p>
        </p:txBody>
      </p:sp>
      <p:sp>
        <p:nvSpPr>
          <p:cNvPr id="3" name="Content Placeholder 2"/>
          <p:cNvSpPr>
            <a:spLocks noGrp="1"/>
          </p:cNvSpPr>
          <p:nvPr>
            <p:ph idx="1"/>
          </p:nvPr>
        </p:nvSpPr>
        <p:spPr>
          <a:xfrm>
            <a:off x="1066800" y="1600200"/>
            <a:ext cx="7620000" cy="4525963"/>
          </a:xfrm>
        </p:spPr>
        <p:txBody>
          <a:bodyPr>
            <a:noAutofit/>
          </a:bodyPr>
          <a:lstStyle/>
          <a:p>
            <a:pPr algn="just"/>
            <a:r>
              <a:rPr lang="en-US" sz="2400" dirty="0" smtClean="0"/>
              <a:t>There has to exist some flexibility in allowing fundamental changes as and when required based on the changing needs on the ground</a:t>
            </a:r>
          </a:p>
          <a:p>
            <a:pPr algn="just"/>
            <a:r>
              <a:rPr lang="en-US" sz="2400" dirty="0" smtClean="0"/>
              <a:t>Community organizing techniques need to consider the cultural and religious contexts of the groups and only the methods acceptable to the community should be applied</a:t>
            </a:r>
          </a:p>
          <a:p>
            <a:pPr algn="just"/>
            <a:r>
              <a:rPr lang="en-US" sz="2400" dirty="0" smtClean="0"/>
              <a:t>In schools, parents should be invited to be active partners in the implementation of school risk reduction plans</a:t>
            </a:r>
          </a:p>
          <a:p>
            <a:pPr algn="just"/>
            <a:r>
              <a:rPr lang="en-US" sz="2400" dirty="0" smtClean="0"/>
              <a:t>In dealing with multiple stakeholders, transparency is one key element that could prevent conflicts</a:t>
            </a:r>
          </a:p>
        </p:txBody>
      </p:sp>
      <p:sp>
        <p:nvSpPr>
          <p:cNvPr id="4" name="Slide Number Placeholder 3"/>
          <p:cNvSpPr>
            <a:spLocks noGrp="1"/>
          </p:cNvSpPr>
          <p:nvPr>
            <p:ph type="sldNum" sz="quarter" idx="12"/>
          </p:nvPr>
        </p:nvSpPr>
        <p:spPr/>
        <p:txBody>
          <a:bodyPr/>
          <a:lstStyle/>
          <a:p>
            <a:fld id="{91349AB7-A4BE-486C-8D6C-30FB92447F88}" type="slidenum">
              <a:rPr lang="en-US" smtClean="0"/>
              <a:pPr/>
              <a:t>96</a:t>
            </a:fld>
            <a:endParaRPr lang="en-US"/>
          </a:p>
        </p:txBody>
      </p:sp>
      <p:pic>
        <p:nvPicPr>
          <p:cNvPr id="5" name="Picture 4"/>
          <p:cNvPicPr/>
          <p:nvPr/>
        </p:nvPicPr>
        <p:blipFill>
          <a:blip r:embed="rId2" cstate="print"/>
          <a:stretch>
            <a:fillRect/>
          </a:stretch>
        </p:blipFill>
        <p:spPr>
          <a:xfrm>
            <a:off x="228600" y="914400"/>
            <a:ext cx="914400" cy="914400"/>
          </a:xfrm>
          <a:prstGeom prst="rect">
            <a:avLst/>
          </a:prstGeom>
        </p:spPr>
      </p:pic>
    </p:spTree>
    <p:extLst>
      <p:ext uri="{BB962C8B-B14F-4D97-AF65-F5344CB8AC3E}">
        <p14:creationId xmlns:p14="http://schemas.microsoft.com/office/powerpoint/2010/main" val="16632078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e-DE" sz="3600" b="1" dirty="0" smtClean="0">
                <a:solidFill>
                  <a:srgbClr val="C00000"/>
                </a:solidFill>
              </a:rPr>
              <a:t>Participatory M&amp;E</a:t>
            </a:r>
            <a:endParaRPr lang="de-DE" sz="3600" b="1" dirty="0">
              <a:solidFill>
                <a:srgbClr val="C00000"/>
              </a:solidFill>
            </a:endParaRPr>
          </a:p>
        </p:txBody>
      </p:sp>
      <p:sp>
        <p:nvSpPr>
          <p:cNvPr id="3" name="Content Placeholder 2"/>
          <p:cNvSpPr>
            <a:spLocks noGrp="1"/>
          </p:cNvSpPr>
          <p:nvPr>
            <p:ph idx="1"/>
          </p:nvPr>
        </p:nvSpPr>
        <p:spPr/>
        <p:txBody>
          <a:bodyPr>
            <a:normAutofit/>
          </a:bodyPr>
          <a:lstStyle/>
          <a:p>
            <a:pPr marL="0" indent="0">
              <a:buNone/>
            </a:pPr>
            <a:r>
              <a:rPr lang="de-DE" sz="2600" dirty="0" smtClean="0"/>
              <a:t>A process of self-assessment, knowledge generation and collective action in which stakeholders in a program collaboratively define the evaluation issues, collect and analyze data, and take action as a result of what they learned through this process.</a:t>
            </a:r>
            <a:endParaRPr lang="de-DE" sz="2600" dirty="0"/>
          </a:p>
        </p:txBody>
      </p:sp>
      <p:sp>
        <p:nvSpPr>
          <p:cNvPr id="4" name="Slide Number Placeholder 3"/>
          <p:cNvSpPr>
            <a:spLocks noGrp="1"/>
          </p:cNvSpPr>
          <p:nvPr>
            <p:ph type="sldNum" sz="quarter" idx="12"/>
          </p:nvPr>
        </p:nvSpPr>
        <p:spPr/>
        <p:txBody>
          <a:bodyPr/>
          <a:lstStyle/>
          <a:p>
            <a:fld id="{CDADED8D-0FC5-42EE-B058-EDBA037E03D7}" type="slidenum">
              <a:rPr lang="de-DE" smtClean="0"/>
              <a:pPr/>
              <a:t>97</a:t>
            </a:fld>
            <a:endParaRPr lang="de-DE"/>
          </a:p>
        </p:txBody>
      </p:sp>
    </p:spTree>
    <p:extLst>
      <p:ext uri="{BB962C8B-B14F-4D97-AF65-F5344CB8AC3E}">
        <p14:creationId xmlns:p14="http://schemas.microsoft.com/office/powerpoint/2010/main" val="378802349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e-DE" sz="3600" b="1" dirty="0" smtClean="0">
                <a:solidFill>
                  <a:srgbClr val="C00000"/>
                </a:solidFill>
              </a:rPr>
              <a:t>Principles of Participatory M&amp;E</a:t>
            </a:r>
            <a:endParaRPr lang="de-DE" sz="3600" b="1" dirty="0">
              <a:solidFill>
                <a:srgbClr val="C00000"/>
              </a:solidFill>
            </a:endParaRPr>
          </a:p>
        </p:txBody>
      </p:sp>
      <p:sp>
        <p:nvSpPr>
          <p:cNvPr id="3" name="Content Placeholder 2"/>
          <p:cNvSpPr>
            <a:spLocks noGrp="1"/>
          </p:cNvSpPr>
          <p:nvPr>
            <p:ph idx="1"/>
          </p:nvPr>
        </p:nvSpPr>
        <p:spPr/>
        <p:txBody>
          <a:bodyPr>
            <a:normAutofit/>
          </a:bodyPr>
          <a:lstStyle/>
          <a:p>
            <a:r>
              <a:rPr lang="de-DE" sz="2600" dirty="0" smtClean="0"/>
              <a:t>Participation</a:t>
            </a:r>
          </a:p>
          <a:p>
            <a:r>
              <a:rPr lang="de-DE" sz="2600" dirty="0" smtClean="0"/>
              <a:t>Learning</a:t>
            </a:r>
          </a:p>
          <a:p>
            <a:r>
              <a:rPr lang="de-DE" sz="2600" dirty="0" smtClean="0"/>
              <a:t>Negotiation</a:t>
            </a:r>
          </a:p>
          <a:p>
            <a:r>
              <a:rPr lang="de-DE" sz="2600" dirty="0" smtClean="0"/>
              <a:t>Flexibility</a:t>
            </a:r>
          </a:p>
          <a:p>
            <a:endParaRPr lang="de-DE" sz="2600" dirty="0" smtClean="0"/>
          </a:p>
        </p:txBody>
      </p:sp>
      <p:sp>
        <p:nvSpPr>
          <p:cNvPr id="4" name="Slide Number Placeholder 3"/>
          <p:cNvSpPr>
            <a:spLocks noGrp="1"/>
          </p:cNvSpPr>
          <p:nvPr>
            <p:ph type="sldNum" sz="quarter" idx="12"/>
          </p:nvPr>
        </p:nvSpPr>
        <p:spPr/>
        <p:txBody>
          <a:bodyPr/>
          <a:lstStyle/>
          <a:p>
            <a:fld id="{CDADED8D-0FC5-42EE-B058-EDBA037E03D7}" type="slidenum">
              <a:rPr lang="de-DE" smtClean="0"/>
              <a:pPr/>
              <a:t>98</a:t>
            </a:fld>
            <a:endParaRPr lang="de-DE"/>
          </a:p>
        </p:txBody>
      </p:sp>
    </p:spTree>
    <p:extLst>
      <p:ext uri="{BB962C8B-B14F-4D97-AF65-F5344CB8AC3E}">
        <p14:creationId xmlns:p14="http://schemas.microsoft.com/office/powerpoint/2010/main" val="160742675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e-DE" sz="3600" b="1" dirty="0" smtClean="0">
                <a:solidFill>
                  <a:srgbClr val="C00000"/>
                </a:solidFill>
              </a:rPr>
              <a:t>PME in Practice</a:t>
            </a:r>
            <a:endParaRPr lang="de-DE" sz="3600" b="1" dirty="0">
              <a:solidFill>
                <a:srgbClr val="C00000"/>
              </a:solidFill>
            </a:endParaRPr>
          </a:p>
        </p:txBody>
      </p:sp>
      <p:sp>
        <p:nvSpPr>
          <p:cNvPr id="3" name="Content Placeholder 2"/>
          <p:cNvSpPr>
            <a:spLocks noGrp="1"/>
          </p:cNvSpPr>
          <p:nvPr>
            <p:ph idx="1"/>
          </p:nvPr>
        </p:nvSpPr>
        <p:spPr/>
        <p:txBody>
          <a:bodyPr>
            <a:normAutofit fontScale="92500" lnSpcReduction="20000"/>
          </a:bodyPr>
          <a:lstStyle/>
          <a:p>
            <a:r>
              <a:rPr lang="de-DE" dirty="0" smtClean="0"/>
              <a:t>A M&amp;E framework should be in place from the very beginning of an intervention and should include:</a:t>
            </a:r>
          </a:p>
          <a:p>
            <a:pPr lvl="1">
              <a:buFont typeface="Wingdings" pitchFamily="2" charset="2"/>
              <a:buChar char="§"/>
            </a:pPr>
            <a:r>
              <a:rPr lang="de-DE" dirty="0" smtClean="0">
                <a:latin typeface="Calibri" pitchFamily="34" charset="0"/>
              </a:rPr>
              <a:t>A log-frame</a:t>
            </a:r>
          </a:p>
          <a:p>
            <a:pPr lvl="1">
              <a:buFont typeface="Wingdings" pitchFamily="2" charset="2"/>
              <a:buChar char="§"/>
            </a:pPr>
            <a:r>
              <a:rPr lang="de-DE" dirty="0" smtClean="0">
                <a:latin typeface="Calibri" pitchFamily="34" charset="0"/>
              </a:rPr>
              <a:t>A draft schedule for periodic review</a:t>
            </a:r>
          </a:p>
          <a:p>
            <a:pPr lvl="1">
              <a:buFont typeface="Wingdings" pitchFamily="2" charset="2"/>
              <a:buChar char="§"/>
            </a:pPr>
            <a:r>
              <a:rPr lang="de-DE" dirty="0" smtClean="0">
                <a:latin typeface="Calibri" pitchFamily="34" charset="0"/>
              </a:rPr>
              <a:t>Manpower</a:t>
            </a:r>
          </a:p>
          <a:p>
            <a:pPr lvl="1">
              <a:buFont typeface="Wingdings" pitchFamily="2" charset="2"/>
              <a:buChar char="§"/>
            </a:pPr>
            <a:r>
              <a:rPr lang="de-DE" dirty="0" smtClean="0">
                <a:latin typeface="Calibri" pitchFamily="34" charset="0"/>
              </a:rPr>
              <a:t>Key aspects to be considered</a:t>
            </a:r>
          </a:p>
          <a:p>
            <a:pPr lvl="1">
              <a:buFont typeface="Wingdings" pitchFamily="2" charset="2"/>
              <a:buChar char="§"/>
            </a:pPr>
            <a:r>
              <a:rPr lang="de-DE" dirty="0" smtClean="0">
                <a:latin typeface="Calibri" pitchFamily="34" charset="0"/>
              </a:rPr>
              <a:t>Final proposed format of the report</a:t>
            </a:r>
          </a:p>
          <a:p>
            <a:pPr lvl="1">
              <a:buFont typeface="Wingdings" pitchFamily="2" charset="2"/>
              <a:buChar char="§"/>
            </a:pPr>
            <a:endParaRPr lang="de-DE" dirty="0" smtClean="0">
              <a:latin typeface="Calibri" pitchFamily="34" charset="0"/>
            </a:endParaRPr>
          </a:p>
          <a:p>
            <a:r>
              <a:rPr lang="de-DE" dirty="0" smtClean="0"/>
              <a:t>Process monitoring vs. Effect monitoring</a:t>
            </a:r>
          </a:p>
          <a:p>
            <a:endParaRPr lang="de-DE" dirty="0" smtClean="0"/>
          </a:p>
          <a:p>
            <a:r>
              <a:rPr lang="de-DE" dirty="0" smtClean="0"/>
              <a:t>M&amp;E can be done for the whole program in the same way as it is done for the DRR Action Plan</a:t>
            </a:r>
            <a:endParaRPr lang="de-DE" dirty="0"/>
          </a:p>
        </p:txBody>
      </p:sp>
      <p:sp>
        <p:nvSpPr>
          <p:cNvPr id="4" name="Slide Number Placeholder 3"/>
          <p:cNvSpPr>
            <a:spLocks noGrp="1"/>
          </p:cNvSpPr>
          <p:nvPr>
            <p:ph type="sldNum" sz="quarter" idx="12"/>
          </p:nvPr>
        </p:nvSpPr>
        <p:spPr/>
        <p:txBody>
          <a:bodyPr/>
          <a:lstStyle/>
          <a:p>
            <a:fld id="{CDADED8D-0FC5-42EE-B058-EDBA037E03D7}" type="slidenum">
              <a:rPr lang="de-DE" smtClean="0"/>
              <a:pPr/>
              <a:t>99</a:t>
            </a:fld>
            <a:endParaRPr lang="de-DE"/>
          </a:p>
        </p:txBody>
      </p:sp>
    </p:spTree>
    <p:extLst>
      <p:ext uri="{BB962C8B-B14F-4D97-AF65-F5344CB8AC3E}">
        <p14:creationId xmlns:p14="http://schemas.microsoft.com/office/powerpoint/2010/main" val="2013046786"/>
      </p:ext>
    </p:extLst>
  </p:cSld>
  <p:clrMapOvr>
    <a:masterClrMapping/>
  </p:clrMapOvr>
</p:sld>
</file>

<file path=ppt/theme/theme1.xml><?xml version="1.0" encoding="utf-8"?>
<a:theme xmlns:a="http://schemas.openxmlformats.org/drawingml/2006/main" name="M1S1">
  <a:themeElements>
    <a:clrScheme name="Custom 1">
      <a:dk1>
        <a:srgbClr val="000000"/>
      </a:dk1>
      <a:lt1>
        <a:srgbClr val="FFFFFF"/>
      </a:lt1>
      <a:dk2>
        <a:srgbClr val="464653"/>
      </a:dk2>
      <a:lt2>
        <a:srgbClr val="DDE9EC"/>
      </a:lt2>
      <a:accent1>
        <a:srgbClr val="D40615"/>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M1S1</Template>
  <TotalTime>38</TotalTime>
  <Words>5497</Words>
  <Application>Microsoft Office PowerPoint</Application>
  <PresentationFormat>On-screen Show (4:3)</PresentationFormat>
  <Paragraphs>887</Paragraphs>
  <Slides>105</Slides>
  <Notes>18</Notes>
  <HiddenSlides>0</HiddenSlides>
  <MMClips>0</MMClips>
  <ScaleCrop>false</ScaleCrop>
  <HeadingPairs>
    <vt:vector size="4" baseType="variant">
      <vt:variant>
        <vt:lpstr>Theme</vt:lpstr>
      </vt:variant>
      <vt:variant>
        <vt:i4>1</vt:i4>
      </vt:variant>
      <vt:variant>
        <vt:lpstr>Slide Titles</vt:lpstr>
      </vt:variant>
      <vt:variant>
        <vt:i4>105</vt:i4>
      </vt:variant>
    </vt:vector>
  </HeadingPairs>
  <TitlesOfParts>
    <vt:vector size="106" baseType="lpstr">
      <vt:lpstr>M1S1</vt:lpstr>
      <vt:lpstr>Module 1: Implementing the Program</vt:lpstr>
      <vt:lpstr>Session Objectives</vt:lpstr>
      <vt:lpstr>What is Program Socialization?</vt:lpstr>
      <vt:lpstr>Benefits of CBDRR Socialization</vt:lpstr>
      <vt:lpstr>Socialization Meetings at State/Regional Level</vt:lpstr>
      <vt:lpstr>Keep in Mind…</vt:lpstr>
      <vt:lpstr>Socialization Meetings at Township Level</vt:lpstr>
      <vt:lpstr>Keep in Mind…</vt:lpstr>
      <vt:lpstr>Socialization Meetings at Village Level</vt:lpstr>
      <vt:lpstr>Keep in Mind…</vt:lpstr>
      <vt:lpstr>Socialization Meetings at School Level</vt:lpstr>
      <vt:lpstr>Any Questions?</vt:lpstr>
      <vt:lpstr>Module 2: Implementing the Program</vt:lpstr>
      <vt:lpstr>Session Objectives</vt:lpstr>
      <vt:lpstr>Linkages between Socialization and Selection Process</vt:lpstr>
      <vt:lpstr>Keep in Mind…</vt:lpstr>
      <vt:lpstr>Group Exercise – Role Play</vt:lpstr>
      <vt:lpstr>Any Questions?</vt:lpstr>
      <vt:lpstr>Module 2: Implementing the Program</vt:lpstr>
      <vt:lpstr>Session Objectives</vt:lpstr>
      <vt:lpstr>What is Community Mobilization?</vt:lpstr>
      <vt:lpstr>Why is Community Mobilization Important?</vt:lpstr>
      <vt:lpstr>Key CBDRR Stakeholders at Community Level</vt:lpstr>
      <vt:lpstr>Establishment of DMCs in the Community</vt:lpstr>
      <vt:lpstr>Using Existing Institutions/Groups</vt:lpstr>
      <vt:lpstr>Formation of VDMC </vt:lpstr>
      <vt:lpstr>Key Characteristics of a Functional DMC</vt:lpstr>
      <vt:lpstr>Formation of a SDMC</vt:lpstr>
      <vt:lpstr>Capacity Building for CBDRR</vt:lpstr>
      <vt:lpstr>TNA Activities</vt:lpstr>
      <vt:lpstr>Group Exercise</vt:lpstr>
      <vt:lpstr>Any Questions?</vt:lpstr>
      <vt:lpstr>Module 2: Implementing the Program</vt:lpstr>
      <vt:lpstr>Session Objectives</vt:lpstr>
      <vt:lpstr>What is a Multi-Sector Assessment?</vt:lpstr>
      <vt:lpstr>Establish and Train a MSA Team</vt:lpstr>
      <vt:lpstr>Establish &amp; Train a MSA Team - Process</vt:lpstr>
      <vt:lpstr>Conducting the Multi-Sector Assessment</vt:lpstr>
      <vt:lpstr>Keep in Mind…</vt:lpstr>
      <vt:lpstr>Possible Assessment Tools</vt:lpstr>
      <vt:lpstr>Risk Mapping</vt:lpstr>
      <vt:lpstr>Risk Mapping cont’d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Analysis of Assessment Findings</vt:lpstr>
      <vt:lpstr>Presentation of Assessment Findings</vt:lpstr>
      <vt:lpstr>Exercise: Getting Everybody’s Views</vt:lpstr>
      <vt:lpstr>Any Questions?</vt:lpstr>
      <vt:lpstr>Module 2: Implementing the Program</vt:lpstr>
      <vt:lpstr>Session Objectives</vt:lpstr>
      <vt:lpstr>Community Action Plan</vt:lpstr>
      <vt:lpstr>Key Aspects in Community Action Planning</vt:lpstr>
      <vt:lpstr>Process of Participatory Action Planning</vt:lpstr>
      <vt:lpstr>Engaging the Community in the Action Planning Process</vt:lpstr>
      <vt:lpstr>Engaging the Community in Action Planning Process</vt:lpstr>
      <vt:lpstr>Formulation of Action Plan Objectives</vt:lpstr>
      <vt:lpstr>Formation of Sub-Teams</vt:lpstr>
      <vt:lpstr>Devising of Risk Reduction Measures</vt:lpstr>
      <vt:lpstr>Keep in Mind…</vt:lpstr>
      <vt:lpstr>Determination of Required Resources</vt:lpstr>
      <vt:lpstr>Finalizing the Plan</vt:lpstr>
      <vt:lpstr>Key Components of a DRR Action Plan</vt:lpstr>
      <vt:lpstr>Important Aspects</vt:lpstr>
      <vt:lpstr>Any Questions?</vt:lpstr>
      <vt:lpstr>Module 2: Implementing the Program</vt:lpstr>
      <vt:lpstr>Session Objectives</vt:lpstr>
      <vt:lpstr>Guiding Principles for a Participatory Implementation Process</vt:lpstr>
      <vt:lpstr>Benefits of Participatory Implementation</vt:lpstr>
      <vt:lpstr>Participatory Implementation Activities</vt:lpstr>
      <vt:lpstr>Assignment of Tasks</vt:lpstr>
      <vt:lpstr>Capacity Building</vt:lpstr>
      <vt:lpstr>Example Trainings</vt:lpstr>
      <vt:lpstr>Mobilization of Resources</vt:lpstr>
      <vt:lpstr>Mobilization of Resources – cont’d</vt:lpstr>
      <vt:lpstr>Mobilization of Resources – cont’d</vt:lpstr>
      <vt:lpstr>Mobilization of Resources – cont’d</vt:lpstr>
      <vt:lpstr>Mobilization of Resources – cont’d</vt:lpstr>
      <vt:lpstr>Implementation of Planned Activities</vt:lpstr>
      <vt:lpstr>Examples of Implementation Problems</vt:lpstr>
      <vt:lpstr>Keep in Mind…</vt:lpstr>
      <vt:lpstr>Participatory M&amp;E</vt:lpstr>
      <vt:lpstr>Principles of Participatory M&amp;E</vt:lpstr>
      <vt:lpstr>PME in Practice</vt:lpstr>
      <vt:lpstr>Formulation of Indicators</vt:lpstr>
      <vt:lpstr>Determining the Methodology</vt:lpstr>
      <vt:lpstr>Selecting Analysis Tools &amp; Reporting Format</vt:lpstr>
      <vt:lpstr>Realizing the PME</vt:lpstr>
      <vt:lpstr>Formulation and Implementation of Corrective Actions</vt:lpstr>
      <vt:lpstr>Any 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1: Understanding the Basics</dc:title>
  <dc:creator>Admini</dc:creator>
  <cp:lastModifiedBy>user</cp:lastModifiedBy>
  <cp:revision>23</cp:revision>
  <dcterms:created xsi:type="dcterms:W3CDTF">2014-01-07T04:03:32Z</dcterms:created>
  <dcterms:modified xsi:type="dcterms:W3CDTF">2016-01-20T08:43:42Z</dcterms:modified>
</cp:coreProperties>
</file>