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4"/>
  </p:notesMasterIdLst>
  <p:sldIdLst>
    <p:sldId id="257" r:id="rId3"/>
    <p:sldId id="258" r:id="rId4"/>
    <p:sldId id="304" r:id="rId5"/>
    <p:sldId id="279" r:id="rId6"/>
    <p:sldId id="273" r:id="rId7"/>
    <p:sldId id="298" r:id="rId8"/>
    <p:sldId id="303" r:id="rId9"/>
    <p:sldId id="285" r:id="rId10"/>
    <p:sldId id="284" r:id="rId11"/>
    <p:sldId id="270" r:id="rId12"/>
    <p:sldId id="305" r:id="rId1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35" autoAdjust="0"/>
    <p:restoredTop sz="74600" autoAdjust="0"/>
  </p:normalViewPr>
  <p:slideViewPr>
    <p:cSldViewPr>
      <p:cViewPr>
        <p:scale>
          <a:sx n="66" d="100"/>
          <a:sy n="66" d="100"/>
        </p:scale>
        <p:origin x="-252" y="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F1351-C0E6-47DB-A094-163610456A1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1A9EF30-D243-4854-B1AC-07F09250B69A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Datin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Hajah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Siti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(Brunei Darussalam)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C2B33C-C1D8-481D-8A0B-E21B1AE52493}" type="parTrans" cxnId="{F44B8F7C-DCF6-448E-9528-619B306E2468}">
      <dgm:prSet/>
      <dgm:spPr/>
      <dgm:t>
        <a:bodyPr/>
        <a:lstStyle/>
        <a:p>
          <a:endParaRPr lang="en-US"/>
        </a:p>
      </dgm:t>
    </dgm:pt>
    <dgm:pt modelId="{096058FA-6156-456B-B48A-FBC7E5886491}" type="sibTrans" cxnId="{F44B8F7C-DCF6-448E-9528-619B306E2468}">
      <dgm:prSet/>
      <dgm:spPr/>
      <dgm:t>
        <a:bodyPr/>
        <a:lstStyle/>
        <a:p>
          <a:endParaRPr lang="en-US"/>
        </a:p>
      </dgm:t>
    </dgm:pt>
    <dgm:pt modelId="{5C7E1E4C-B673-477F-935A-6B538979DA69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Mr. You Lana (Cambodia)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1BE397-C29A-4A6C-9D2A-B4E4D70B2467}" type="parTrans" cxnId="{AF5BEB14-DCDE-4FED-9520-53AFCEBC536C}">
      <dgm:prSet/>
      <dgm:spPr/>
      <dgm:t>
        <a:bodyPr/>
        <a:lstStyle/>
        <a:p>
          <a:endParaRPr lang="en-US"/>
        </a:p>
      </dgm:t>
    </dgm:pt>
    <dgm:pt modelId="{F2BD698D-6406-4270-8551-02F5D6FBCFB8}" type="sibTrans" cxnId="{AF5BEB14-DCDE-4FED-9520-53AFCEBC536C}">
      <dgm:prSet/>
      <dgm:spPr/>
      <dgm:t>
        <a:bodyPr/>
        <a:lstStyle/>
        <a:p>
          <a:endParaRPr lang="en-US"/>
        </a:p>
      </dgm:t>
    </dgm:pt>
    <dgm:pt modelId="{A0415EAB-8BD4-48F6-B435-D801B454095C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(Laos)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5A24F-6373-47F2-A9EE-B618FCBAD9AB}" type="parTrans" cxnId="{76E62CE3-0DA8-4659-BC3C-2FE1D3708E66}">
      <dgm:prSet/>
      <dgm:spPr/>
      <dgm:t>
        <a:bodyPr/>
        <a:lstStyle/>
        <a:p>
          <a:endParaRPr lang="en-US"/>
        </a:p>
      </dgm:t>
    </dgm:pt>
    <dgm:pt modelId="{694492CA-B7BE-4C9B-98C7-47CBD940A182}" type="sibTrans" cxnId="{76E62CE3-0DA8-4659-BC3C-2FE1D3708E66}">
      <dgm:prSet/>
      <dgm:spPr/>
      <dgm:t>
        <a:bodyPr/>
        <a:lstStyle/>
        <a:p>
          <a:endParaRPr lang="en-US"/>
        </a:p>
      </dgm:t>
    </dgm:pt>
    <dgm:pt modelId="{F9FBD98D-91FA-4BB3-8F30-AC964C67732F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Saiful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Nordin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(Malaysia)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F6F31-63ED-45D9-8AC9-33029DBBEF83}" type="parTrans" cxnId="{144C96D3-2978-4FE2-990F-EC18AD332C86}">
      <dgm:prSet/>
      <dgm:spPr/>
      <dgm:t>
        <a:bodyPr/>
        <a:lstStyle/>
        <a:p>
          <a:endParaRPr lang="en-US"/>
        </a:p>
      </dgm:t>
    </dgm:pt>
    <dgm:pt modelId="{7C463790-CA0F-46A7-A7ED-6D340DBBA95D}" type="sibTrans" cxnId="{144C96D3-2978-4FE2-990F-EC18AD332C86}">
      <dgm:prSet/>
      <dgm:spPr/>
      <dgm:t>
        <a:bodyPr/>
        <a:lstStyle/>
        <a:p>
          <a:endParaRPr lang="en-US"/>
        </a:p>
      </dgm:t>
    </dgm:pt>
    <dgm:pt modelId="{4932BF80-996D-48B6-A76B-98007636D514}">
      <dgm:prSet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Daw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Khin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Khin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Shein (Myanmar)</a:t>
          </a:r>
          <a:endParaRPr lang="en-US" sz="1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89042D-529B-427E-98BA-70F218FC4BB1}" type="parTrans" cxnId="{9BF64E12-ECB3-4110-B6F6-4526A1E687AD}">
      <dgm:prSet/>
      <dgm:spPr/>
      <dgm:t>
        <a:bodyPr/>
        <a:lstStyle/>
        <a:p>
          <a:endParaRPr lang="en-US"/>
        </a:p>
      </dgm:t>
    </dgm:pt>
    <dgm:pt modelId="{2057C813-D866-483D-988F-10A5C9D18836}" type="sibTrans" cxnId="{9BF64E12-ECB3-4110-B6F6-4526A1E687AD}">
      <dgm:prSet/>
      <dgm:spPr/>
      <dgm:t>
        <a:bodyPr/>
        <a:lstStyle/>
        <a:p>
          <a:endParaRPr lang="en-US"/>
        </a:p>
      </dgm:t>
    </dgm:pt>
    <dgm:pt modelId="{28C986A3-516B-4B7D-A044-03EE8BA3CD67}" type="pres">
      <dgm:prSet presAssocID="{003F1351-C0E6-47DB-A094-163610456A1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B8A001-13AB-42D6-ACE6-101CB05AAF9E}" type="pres">
      <dgm:prSet presAssocID="{C1A9EF30-D243-4854-B1AC-07F09250B69A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6C0577-9D71-4F05-818C-3EA0E0C9E800}" type="pres">
      <dgm:prSet presAssocID="{096058FA-6156-456B-B48A-FBC7E5886491}" presName="space" presStyleCnt="0"/>
      <dgm:spPr/>
    </dgm:pt>
    <dgm:pt modelId="{22BDD453-F4FD-467D-A527-1883E0B88727}" type="pres">
      <dgm:prSet presAssocID="{5C7E1E4C-B673-477F-935A-6B538979DA69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21E3D-FF0D-4082-AEC0-4C8F085B16ED}" type="pres">
      <dgm:prSet presAssocID="{F2BD698D-6406-4270-8551-02F5D6FBCFB8}" presName="space" presStyleCnt="0"/>
      <dgm:spPr/>
    </dgm:pt>
    <dgm:pt modelId="{88E7B21A-896D-4F2F-9372-9E7C43F3CE48}" type="pres">
      <dgm:prSet presAssocID="{A0415EAB-8BD4-48F6-B435-D801B454095C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13A96D-BFA0-426F-B26C-21B9F333D56E}" type="pres">
      <dgm:prSet presAssocID="{694492CA-B7BE-4C9B-98C7-47CBD940A182}" presName="space" presStyleCnt="0"/>
      <dgm:spPr/>
    </dgm:pt>
    <dgm:pt modelId="{87FDBB75-2DAF-4BAD-88C6-ACD081676286}" type="pres">
      <dgm:prSet presAssocID="{F9FBD98D-91FA-4BB3-8F30-AC964C67732F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12E7-3BFC-41CC-9B57-2548F7919274}" type="pres">
      <dgm:prSet presAssocID="{7C463790-CA0F-46A7-A7ED-6D340DBBA95D}" presName="space" presStyleCnt="0"/>
      <dgm:spPr/>
    </dgm:pt>
    <dgm:pt modelId="{0CA63D34-F341-4FF2-B571-63CC5928F3B7}" type="pres">
      <dgm:prSet presAssocID="{4932BF80-996D-48B6-A76B-98007636D514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5C4565-A156-47C3-BC8C-158D9CDF3DBF}" type="presOf" srcId="{5C7E1E4C-B673-477F-935A-6B538979DA69}" destId="{22BDD453-F4FD-467D-A527-1883E0B88727}" srcOrd="0" destOrd="0" presId="urn:microsoft.com/office/officeart/2005/8/layout/venn3"/>
    <dgm:cxn modelId="{0529BA44-E9E1-4CE7-A356-72DD1570BD4E}" type="presOf" srcId="{C1A9EF30-D243-4854-B1AC-07F09250B69A}" destId="{A0B8A001-13AB-42D6-ACE6-101CB05AAF9E}" srcOrd="0" destOrd="0" presId="urn:microsoft.com/office/officeart/2005/8/layout/venn3"/>
    <dgm:cxn modelId="{9BF64E12-ECB3-4110-B6F6-4526A1E687AD}" srcId="{003F1351-C0E6-47DB-A094-163610456A1B}" destId="{4932BF80-996D-48B6-A76B-98007636D514}" srcOrd="4" destOrd="0" parTransId="{6889042D-529B-427E-98BA-70F218FC4BB1}" sibTransId="{2057C813-D866-483D-988F-10A5C9D18836}"/>
    <dgm:cxn modelId="{AF5BEB14-DCDE-4FED-9520-53AFCEBC536C}" srcId="{003F1351-C0E6-47DB-A094-163610456A1B}" destId="{5C7E1E4C-B673-477F-935A-6B538979DA69}" srcOrd="1" destOrd="0" parTransId="{D41BE397-C29A-4A6C-9D2A-B4E4D70B2467}" sibTransId="{F2BD698D-6406-4270-8551-02F5D6FBCFB8}"/>
    <dgm:cxn modelId="{73F6767E-0A25-489F-9369-B22390F05250}" type="presOf" srcId="{F9FBD98D-91FA-4BB3-8F30-AC964C67732F}" destId="{87FDBB75-2DAF-4BAD-88C6-ACD081676286}" srcOrd="0" destOrd="0" presId="urn:microsoft.com/office/officeart/2005/8/layout/venn3"/>
    <dgm:cxn modelId="{2773DB78-CD72-41EE-9851-E8F5E1F0CE06}" type="presOf" srcId="{003F1351-C0E6-47DB-A094-163610456A1B}" destId="{28C986A3-516B-4B7D-A044-03EE8BA3CD67}" srcOrd="0" destOrd="0" presId="urn:microsoft.com/office/officeart/2005/8/layout/venn3"/>
    <dgm:cxn modelId="{5350752B-08AC-47A5-9463-D343D9C16139}" type="presOf" srcId="{A0415EAB-8BD4-48F6-B435-D801B454095C}" destId="{88E7B21A-896D-4F2F-9372-9E7C43F3CE48}" srcOrd="0" destOrd="0" presId="urn:microsoft.com/office/officeart/2005/8/layout/venn3"/>
    <dgm:cxn modelId="{F44B8F7C-DCF6-448E-9528-619B306E2468}" srcId="{003F1351-C0E6-47DB-A094-163610456A1B}" destId="{C1A9EF30-D243-4854-B1AC-07F09250B69A}" srcOrd="0" destOrd="0" parTransId="{1CC2B33C-C1D8-481D-8A0B-E21B1AE52493}" sibTransId="{096058FA-6156-456B-B48A-FBC7E5886491}"/>
    <dgm:cxn modelId="{144C96D3-2978-4FE2-990F-EC18AD332C86}" srcId="{003F1351-C0E6-47DB-A094-163610456A1B}" destId="{F9FBD98D-91FA-4BB3-8F30-AC964C67732F}" srcOrd="3" destOrd="0" parTransId="{83BF6F31-63ED-45D9-8AC9-33029DBBEF83}" sibTransId="{7C463790-CA0F-46A7-A7ED-6D340DBBA95D}"/>
    <dgm:cxn modelId="{76E62CE3-0DA8-4659-BC3C-2FE1D3708E66}" srcId="{003F1351-C0E6-47DB-A094-163610456A1B}" destId="{A0415EAB-8BD4-48F6-B435-D801B454095C}" srcOrd="2" destOrd="0" parTransId="{0215A24F-6373-47F2-A9EE-B618FCBAD9AB}" sibTransId="{694492CA-B7BE-4C9B-98C7-47CBD940A182}"/>
    <dgm:cxn modelId="{3E853A82-4FCA-458D-8AE0-D20CE5C87450}" type="presOf" srcId="{4932BF80-996D-48B6-A76B-98007636D514}" destId="{0CA63D34-F341-4FF2-B571-63CC5928F3B7}" srcOrd="0" destOrd="0" presId="urn:microsoft.com/office/officeart/2005/8/layout/venn3"/>
    <dgm:cxn modelId="{A4218632-82D8-4F73-B840-0A7330267814}" type="presParOf" srcId="{28C986A3-516B-4B7D-A044-03EE8BA3CD67}" destId="{A0B8A001-13AB-42D6-ACE6-101CB05AAF9E}" srcOrd="0" destOrd="0" presId="urn:microsoft.com/office/officeart/2005/8/layout/venn3"/>
    <dgm:cxn modelId="{64FFC521-CCC3-4DDE-9094-BC9A79F6F6F9}" type="presParOf" srcId="{28C986A3-516B-4B7D-A044-03EE8BA3CD67}" destId="{406C0577-9D71-4F05-818C-3EA0E0C9E800}" srcOrd="1" destOrd="0" presId="urn:microsoft.com/office/officeart/2005/8/layout/venn3"/>
    <dgm:cxn modelId="{0393E399-91A6-4A04-8364-462814693F05}" type="presParOf" srcId="{28C986A3-516B-4B7D-A044-03EE8BA3CD67}" destId="{22BDD453-F4FD-467D-A527-1883E0B88727}" srcOrd="2" destOrd="0" presId="urn:microsoft.com/office/officeart/2005/8/layout/venn3"/>
    <dgm:cxn modelId="{5CB834A9-C94D-480B-9EA6-4EEA05F94FAF}" type="presParOf" srcId="{28C986A3-516B-4B7D-A044-03EE8BA3CD67}" destId="{D4921E3D-FF0D-4082-AEC0-4C8F085B16ED}" srcOrd="3" destOrd="0" presId="urn:microsoft.com/office/officeart/2005/8/layout/venn3"/>
    <dgm:cxn modelId="{E575F2EA-4538-4BC1-8B53-3E00197F5AE1}" type="presParOf" srcId="{28C986A3-516B-4B7D-A044-03EE8BA3CD67}" destId="{88E7B21A-896D-4F2F-9372-9E7C43F3CE48}" srcOrd="4" destOrd="0" presId="urn:microsoft.com/office/officeart/2005/8/layout/venn3"/>
    <dgm:cxn modelId="{AD6BF848-F41B-469B-9C53-C0796EDFA7A7}" type="presParOf" srcId="{28C986A3-516B-4B7D-A044-03EE8BA3CD67}" destId="{4913A96D-BFA0-426F-B26C-21B9F333D56E}" srcOrd="5" destOrd="0" presId="urn:microsoft.com/office/officeart/2005/8/layout/venn3"/>
    <dgm:cxn modelId="{114681F4-EC94-4E99-9794-FBD29D6AD3D6}" type="presParOf" srcId="{28C986A3-516B-4B7D-A044-03EE8BA3CD67}" destId="{87FDBB75-2DAF-4BAD-88C6-ACD081676286}" srcOrd="6" destOrd="0" presId="urn:microsoft.com/office/officeart/2005/8/layout/venn3"/>
    <dgm:cxn modelId="{2F6AD802-2B1C-40F7-8FE9-128B182D6763}" type="presParOf" srcId="{28C986A3-516B-4B7D-A044-03EE8BA3CD67}" destId="{D46112E7-3BFC-41CC-9B57-2548F7919274}" srcOrd="7" destOrd="0" presId="urn:microsoft.com/office/officeart/2005/8/layout/venn3"/>
    <dgm:cxn modelId="{4B135EFC-5002-467C-B24C-2C92018318EC}" type="presParOf" srcId="{28C986A3-516B-4B7D-A044-03EE8BA3CD67}" destId="{0CA63D34-F341-4FF2-B571-63CC5928F3B7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8240DA-3F11-40C2-A11A-4209B7C37A5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797812-7BAF-43DC-B559-A214AF75A79A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Norwina Eclarinal (Philippines)</a:t>
          </a:r>
          <a:endParaRPr lang="en-US" sz="1400" b="1" dirty="0"/>
        </a:p>
      </dgm:t>
    </dgm:pt>
    <dgm:pt modelId="{6623A169-4F12-456C-816A-93CD30639BB8}" type="parTrans" cxnId="{D07E3012-562A-4026-9B5E-66783A3AC30B}">
      <dgm:prSet/>
      <dgm:spPr/>
      <dgm:t>
        <a:bodyPr/>
        <a:lstStyle/>
        <a:p>
          <a:endParaRPr lang="en-US"/>
        </a:p>
      </dgm:t>
    </dgm:pt>
    <dgm:pt modelId="{444410E7-1688-4A42-8844-4BBF15C15147}" type="sibTrans" cxnId="{D07E3012-562A-4026-9B5E-66783A3AC30B}">
      <dgm:prSet/>
      <dgm:spPr/>
      <dgm:t>
        <a:bodyPr/>
        <a:lstStyle/>
        <a:p>
          <a:endParaRPr lang="en-US"/>
        </a:p>
      </dgm:t>
    </dgm:pt>
    <dgm:pt modelId="{DEC1592A-BD20-49FB-B8AA-CF26226499FB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Anne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Tampubolon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(PMI)</a:t>
          </a:r>
          <a:endParaRPr lang="en-US" sz="1400" b="1" dirty="0"/>
        </a:p>
      </dgm:t>
    </dgm:pt>
    <dgm:pt modelId="{1E779E0F-EB1B-4170-B205-882AEF5899EB}" type="parTrans" cxnId="{9194B67F-6A9C-4D47-A2AD-E8EDF539048D}">
      <dgm:prSet/>
      <dgm:spPr/>
      <dgm:t>
        <a:bodyPr/>
        <a:lstStyle/>
        <a:p>
          <a:endParaRPr lang="en-US"/>
        </a:p>
      </dgm:t>
    </dgm:pt>
    <dgm:pt modelId="{47AF30D7-3BFB-4881-BBA2-4A92C548E3F2}" type="sibTrans" cxnId="{9194B67F-6A9C-4D47-A2AD-E8EDF539048D}">
      <dgm:prSet/>
      <dgm:spPr/>
      <dgm:t>
        <a:bodyPr/>
        <a:lstStyle/>
        <a:p>
          <a:endParaRPr lang="en-US"/>
        </a:p>
      </dgm:t>
    </dgm:pt>
    <dgm:pt modelId="{39C4B259-EA32-43CC-A1DD-60D17303EE71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Khun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Chamnong (Thailand)</a:t>
          </a:r>
          <a:endParaRPr lang="en-US" sz="1400" b="1" dirty="0"/>
        </a:p>
      </dgm:t>
    </dgm:pt>
    <dgm:pt modelId="{D69B3189-C813-4FD2-850E-615035F871BB}" type="parTrans" cxnId="{58C4E0ED-5A11-4B68-AA6B-C0554C523049}">
      <dgm:prSet/>
      <dgm:spPr/>
      <dgm:t>
        <a:bodyPr/>
        <a:lstStyle/>
        <a:p>
          <a:endParaRPr lang="en-US"/>
        </a:p>
      </dgm:t>
    </dgm:pt>
    <dgm:pt modelId="{D555B91D-6A6A-4EF6-9ED1-4192A07EBCA2}" type="sibTrans" cxnId="{58C4E0ED-5A11-4B68-AA6B-C0554C523049}">
      <dgm:prSet/>
      <dgm:spPr/>
      <dgm:t>
        <a:bodyPr/>
        <a:lstStyle/>
        <a:p>
          <a:endParaRPr lang="en-US"/>
        </a:p>
      </dgm:t>
    </dgm:pt>
    <dgm:pt modelId="{FBBFB032-CEFB-4521-8502-F3C2ECBF0C19}">
      <dgm:prSet phldrT="[Text]"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(Vietnam)</a:t>
          </a:r>
          <a:endParaRPr lang="en-US" sz="1400" b="1" dirty="0"/>
        </a:p>
      </dgm:t>
    </dgm:pt>
    <dgm:pt modelId="{EDF65005-CEC2-46FF-8988-81987B82FD32}" type="parTrans" cxnId="{D5BA640E-A1A9-4BB8-B1B5-0599E994C297}">
      <dgm:prSet/>
      <dgm:spPr/>
      <dgm:t>
        <a:bodyPr/>
        <a:lstStyle/>
        <a:p>
          <a:endParaRPr lang="en-US"/>
        </a:p>
      </dgm:t>
    </dgm:pt>
    <dgm:pt modelId="{B89F0E1A-69F6-45B1-B944-D9D1A89562F6}" type="sibTrans" cxnId="{D5BA640E-A1A9-4BB8-B1B5-0599E994C297}">
      <dgm:prSet/>
      <dgm:spPr/>
      <dgm:t>
        <a:bodyPr/>
        <a:lstStyle/>
        <a:p>
          <a:endParaRPr lang="en-US"/>
        </a:p>
      </dgm:t>
    </dgm:pt>
    <dgm:pt modelId="{E15DA021-04FD-4E58-A5D1-31D6F65534DF}">
      <dgm:prSet custT="1"/>
      <dgm:spPr>
        <a:solidFill>
          <a:schemeClr val="accent1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en-US" sz="1400" b="1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Charis Chan (Singapore)</a:t>
          </a:r>
          <a:endParaRPr lang="en-US" sz="14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6BFE6-DFCB-4DF9-8695-6FAE5D44EA27}" type="parTrans" cxnId="{49439029-91A8-4396-8A5C-598052F01D03}">
      <dgm:prSet/>
      <dgm:spPr/>
      <dgm:t>
        <a:bodyPr/>
        <a:lstStyle/>
        <a:p>
          <a:endParaRPr lang="en-US"/>
        </a:p>
      </dgm:t>
    </dgm:pt>
    <dgm:pt modelId="{660FEC9A-FE87-408E-BA63-5F8F61B960DC}" type="sibTrans" cxnId="{49439029-91A8-4396-8A5C-598052F01D03}">
      <dgm:prSet/>
      <dgm:spPr/>
      <dgm:t>
        <a:bodyPr/>
        <a:lstStyle/>
        <a:p>
          <a:endParaRPr lang="en-US"/>
        </a:p>
      </dgm:t>
    </dgm:pt>
    <dgm:pt modelId="{B810888E-05FA-4424-B275-BE8E495CC43D}" type="pres">
      <dgm:prSet presAssocID="{038240DA-3F11-40C2-A11A-4209B7C37A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926986-2D43-4BDD-B183-DF1F3D956255}" type="pres">
      <dgm:prSet presAssocID="{09797812-7BAF-43DC-B559-A214AF75A79A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8AB2C1-8A2B-4FD6-9FAF-DEF1CADA487A}" type="pres">
      <dgm:prSet presAssocID="{444410E7-1688-4A42-8844-4BBF15C15147}" presName="space" presStyleCnt="0"/>
      <dgm:spPr/>
    </dgm:pt>
    <dgm:pt modelId="{C7D5F5FA-8CBE-42FF-B27D-4C669CD19CC8}" type="pres">
      <dgm:prSet presAssocID="{DEC1592A-BD20-49FB-B8AA-CF26226499FB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683C0-934D-4E03-89BF-383D0D330DCF}" type="pres">
      <dgm:prSet presAssocID="{47AF30D7-3BFB-4881-BBA2-4A92C548E3F2}" presName="space" presStyleCnt="0"/>
      <dgm:spPr/>
    </dgm:pt>
    <dgm:pt modelId="{DB004256-013C-4C0A-A332-1A72606B7324}" type="pres">
      <dgm:prSet presAssocID="{E15DA021-04FD-4E58-A5D1-31D6F65534DF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9ADB4-97BC-4863-8A7D-DDB8AC6D2641}" type="pres">
      <dgm:prSet presAssocID="{660FEC9A-FE87-408E-BA63-5F8F61B960DC}" presName="space" presStyleCnt="0"/>
      <dgm:spPr/>
    </dgm:pt>
    <dgm:pt modelId="{48721DF8-F2A9-409E-9C58-56919FC3F9CA}" type="pres">
      <dgm:prSet presAssocID="{39C4B259-EA32-43CC-A1DD-60D17303EE71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CDEE12-396F-4402-8DB0-F952B1C0897C}" type="pres">
      <dgm:prSet presAssocID="{D555B91D-6A6A-4EF6-9ED1-4192A07EBCA2}" presName="space" presStyleCnt="0"/>
      <dgm:spPr/>
    </dgm:pt>
    <dgm:pt modelId="{8C316E10-429C-4167-B563-D4A8A352E21D}" type="pres">
      <dgm:prSet presAssocID="{FBBFB032-CEFB-4521-8502-F3C2ECBF0C19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0CE742-5145-48D1-8E64-84204E6F071B}" type="presOf" srcId="{E15DA021-04FD-4E58-A5D1-31D6F65534DF}" destId="{DB004256-013C-4C0A-A332-1A72606B7324}" srcOrd="0" destOrd="0" presId="urn:microsoft.com/office/officeart/2005/8/layout/venn3"/>
    <dgm:cxn modelId="{D07E3012-562A-4026-9B5E-66783A3AC30B}" srcId="{038240DA-3F11-40C2-A11A-4209B7C37A5E}" destId="{09797812-7BAF-43DC-B559-A214AF75A79A}" srcOrd="0" destOrd="0" parTransId="{6623A169-4F12-456C-816A-93CD30639BB8}" sibTransId="{444410E7-1688-4A42-8844-4BBF15C15147}"/>
    <dgm:cxn modelId="{9AF67FD3-20CC-470F-8F45-BF4B72268719}" type="presOf" srcId="{39C4B259-EA32-43CC-A1DD-60D17303EE71}" destId="{48721DF8-F2A9-409E-9C58-56919FC3F9CA}" srcOrd="0" destOrd="0" presId="urn:microsoft.com/office/officeart/2005/8/layout/venn3"/>
    <dgm:cxn modelId="{1925A8B9-5DA7-4DFB-8202-C72186E7C12A}" type="presOf" srcId="{09797812-7BAF-43DC-B559-A214AF75A79A}" destId="{EA926986-2D43-4BDD-B183-DF1F3D956255}" srcOrd="0" destOrd="0" presId="urn:microsoft.com/office/officeart/2005/8/layout/venn3"/>
    <dgm:cxn modelId="{9194B67F-6A9C-4D47-A2AD-E8EDF539048D}" srcId="{038240DA-3F11-40C2-A11A-4209B7C37A5E}" destId="{DEC1592A-BD20-49FB-B8AA-CF26226499FB}" srcOrd="1" destOrd="0" parTransId="{1E779E0F-EB1B-4170-B205-882AEF5899EB}" sibTransId="{47AF30D7-3BFB-4881-BBA2-4A92C548E3F2}"/>
    <dgm:cxn modelId="{D5BA640E-A1A9-4BB8-B1B5-0599E994C297}" srcId="{038240DA-3F11-40C2-A11A-4209B7C37A5E}" destId="{FBBFB032-CEFB-4521-8502-F3C2ECBF0C19}" srcOrd="4" destOrd="0" parTransId="{EDF65005-CEC2-46FF-8988-81987B82FD32}" sibTransId="{B89F0E1A-69F6-45B1-B944-D9D1A89562F6}"/>
    <dgm:cxn modelId="{D8F6E365-309B-4576-9D7E-9076AEBABE55}" type="presOf" srcId="{FBBFB032-CEFB-4521-8502-F3C2ECBF0C19}" destId="{8C316E10-429C-4167-B563-D4A8A352E21D}" srcOrd="0" destOrd="0" presId="urn:microsoft.com/office/officeart/2005/8/layout/venn3"/>
    <dgm:cxn modelId="{8C747E72-B7BE-4ABF-8D63-F11A74CBCCCA}" type="presOf" srcId="{038240DA-3F11-40C2-A11A-4209B7C37A5E}" destId="{B810888E-05FA-4424-B275-BE8E495CC43D}" srcOrd="0" destOrd="0" presId="urn:microsoft.com/office/officeart/2005/8/layout/venn3"/>
    <dgm:cxn modelId="{F9645399-0410-45F1-930F-B882FC7F36DA}" type="presOf" srcId="{DEC1592A-BD20-49FB-B8AA-CF26226499FB}" destId="{C7D5F5FA-8CBE-42FF-B27D-4C669CD19CC8}" srcOrd="0" destOrd="0" presId="urn:microsoft.com/office/officeart/2005/8/layout/venn3"/>
    <dgm:cxn modelId="{49439029-91A8-4396-8A5C-598052F01D03}" srcId="{038240DA-3F11-40C2-A11A-4209B7C37A5E}" destId="{E15DA021-04FD-4E58-A5D1-31D6F65534DF}" srcOrd="2" destOrd="0" parTransId="{6DD6BFE6-DFCB-4DF9-8695-6FAE5D44EA27}" sibTransId="{660FEC9A-FE87-408E-BA63-5F8F61B960DC}"/>
    <dgm:cxn modelId="{58C4E0ED-5A11-4B68-AA6B-C0554C523049}" srcId="{038240DA-3F11-40C2-A11A-4209B7C37A5E}" destId="{39C4B259-EA32-43CC-A1DD-60D17303EE71}" srcOrd="3" destOrd="0" parTransId="{D69B3189-C813-4FD2-850E-615035F871BB}" sibTransId="{D555B91D-6A6A-4EF6-9ED1-4192A07EBCA2}"/>
    <dgm:cxn modelId="{D405C21B-2E9D-45EF-859A-5F747F54C6FA}" type="presParOf" srcId="{B810888E-05FA-4424-B275-BE8E495CC43D}" destId="{EA926986-2D43-4BDD-B183-DF1F3D956255}" srcOrd="0" destOrd="0" presId="urn:microsoft.com/office/officeart/2005/8/layout/venn3"/>
    <dgm:cxn modelId="{D240B847-0446-48F0-AA3A-EA8F0B3EC4FD}" type="presParOf" srcId="{B810888E-05FA-4424-B275-BE8E495CC43D}" destId="{2D8AB2C1-8A2B-4FD6-9FAF-DEF1CADA487A}" srcOrd="1" destOrd="0" presId="urn:microsoft.com/office/officeart/2005/8/layout/venn3"/>
    <dgm:cxn modelId="{092A1664-02C5-4D9D-9BB3-D9629A7C5FC2}" type="presParOf" srcId="{B810888E-05FA-4424-B275-BE8E495CC43D}" destId="{C7D5F5FA-8CBE-42FF-B27D-4C669CD19CC8}" srcOrd="2" destOrd="0" presId="urn:microsoft.com/office/officeart/2005/8/layout/venn3"/>
    <dgm:cxn modelId="{C03D08CB-49A8-485A-A447-A6E89F9A03FC}" type="presParOf" srcId="{B810888E-05FA-4424-B275-BE8E495CC43D}" destId="{EDD683C0-934D-4E03-89BF-383D0D330DCF}" srcOrd="3" destOrd="0" presId="urn:microsoft.com/office/officeart/2005/8/layout/venn3"/>
    <dgm:cxn modelId="{7FC33D9E-8BD9-4C4B-B924-C222B750A89F}" type="presParOf" srcId="{B810888E-05FA-4424-B275-BE8E495CC43D}" destId="{DB004256-013C-4C0A-A332-1A72606B7324}" srcOrd="4" destOrd="0" presId="urn:microsoft.com/office/officeart/2005/8/layout/venn3"/>
    <dgm:cxn modelId="{0504FC9C-0A25-471B-8394-FFEA4BD5AFDC}" type="presParOf" srcId="{B810888E-05FA-4424-B275-BE8E495CC43D}" destId="{4F99ADB4-97BC-4863-8A7D-DDB8AC6D2641}" srcOrd="5" destOrd="0" presId="urn:microsoft.com/office/officeart/2005/8/layout/venn3"/>
    <dgm:cxn modelId="{D9953BB9-6AB3-4162-ABEF-7F0E8B8A3B9F}" type="presParOf" srcId="{B810888E-05FA-4424-B275-BE8E495CC43D}" destId="{48721DF8-F2A9-409E-9C58-56919FC3F9CA}" srcOrd="6" destOrd="0" presId="urn:microsoft.com/office/officeart/2005/8/layout/venn3"/>
    <dgm:cxn modelId="{5A30D6D0-DC0E-4636-ABEE-D72A5507D2A4}" type="presParOf" srcId="{B810888E-05FA-4424-B275-BE8E495CC43D}" destId="{0ECDEE12-396F-4402-8DB0-F952B1C0897C}" srcOrd="7" destOrd="0" presId="urn:microsoft.com/office/officeart/2005/8/layout/venn3"/>
    <dgm:cxn modelId="{46898DAC-37E8-4D44-8E7F-A627695639A7}" type="presParOf" srcId="{B810888E-05FA-4424-B275-BE8E495CC43D}" destId="{8C316E10-429C-4167-B563-D4A8A352E21D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7A091-DB6F-4478-86B6-2C421F587C9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2A9B9AD-50A9-439A-AE38-4083D27E06BA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First annual Southeast Asia Regional Gender and Diversity Network Forum </a:t>
          </a:r>
        </a:p>
        <a:p>
          <a:r>
            <a:rPr lang="en-GB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(November 2014)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CE7704-0D38-477A-8AE4-28BCDED5AB86}" type="parTrans" cxnId="{10B37E51-685E-4439-8719-6F2E3D1775FF}">
      <dgm:prSet/>
      <dgm:spPr/>
      <dgm:t>
        <a:bodyPr/>
        <a:lstStyle/>
        <a:p>
          <a:endParaRPr lang="en-US"/>
        </a:p>
      </dgm:t>
    </dgm:pt>
    <dgm:pt modelId="{CD4A287B-1952-487A-AE17-CA8E42421FF3}" type="sibTrans" cxnId="{10B37E51-685E-4439-8719-6F2E3D1775FF}">
      <dgm:prSet/>
      <dgm:spPr/>
      <dgm:t>
        <a:bodyPr/>
        <a:lstStyle/>
        <a:p>
          <a:endParaRPr lang="en-US"/>
        </a:p>
      </dgm:t>
    </dgm:pt>
    <dgm:pt modelId="{438E0695-83F0-47D2-BC5D-573DAD37079D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TOR presented at the 12th Annual Southeast Asia RCRC Leadership Meeting </a:t>
          </a: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(February 2015)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A2000-0A0A-4A71-9B03-E511CCB0E7E9}" type="parTrans" cxnId="{504B6D9C-81EF-4F36-A0AE-E1156A7E2BAC}">
      <dgm:prSet/>
      <dgm:spPr/>
      <dgm:t>
        <a:bodyPr/>
        <a:lstStyle/>
        <a:p>
          <a:endParaRPr lang="en-US"/>
        </a:p>
      </dgm:t>
    </dgm:pt>
    <dgm:pt modelId="{15877555-D064-4106-8343-106E1740C903}" type="sibTrans" cxnId="{504B6D9C-81EF-4F36-A0AE-E1156A7E2BAC}">
      <dgm:prSet/>
      <dgm:spPr/>
      <dgm:t>
        <a:bodyPr/>
        <a:lstStyle/>
        <a:p>
          <a:endParaRPr lang="en-US"/>
        </a:p>
      </dgm:t>
    </dgm:pt>
    <dgm:pt modelId="{1BBF831E-1E9F-4BC2-9F92-5D97E52725B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Endorsement of the SEA Regional Gender and Diversity Network</a:t>
          </a:r>
        </a:p>
        <a:p>
          <a:endParaRPr lang="en-US" b="1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(May-July 2015)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9577A3-53DC-47FA-92D1-AB7E442983F1}" type="parTrans" cxnId="{BD44B916-5F98-49E3-AD3D-D320F7626ADC}">
      <dgm:prSet/>
      <dgm:spPr/>
      <dgm:t>
        <a:bodyPr/>
        <a:lstStyle/>
        <a:p>
          <a:endParaRPr lang="en-US"/>
        </a:p>
      </dgm:t>
    </dgm:pt>
    <dgm:pt modelId="{AC3D3B93-3146-4AA1-8E97-5ED3EA84DAB4}" type="sibTrans" cxnId="{BD44B916-5F98-49E3-AD3D-D320F7626ADC}">
      <dgm:prSet/>
      <dgm:spPr/>
      <dgm:t>
        <a:bodyPr/>
        <a:lstStyle/>
        <a:p>
          <a:endParaRPr lang="en-US"/>
        </a:p>
      </dgm:t>
    </dgm:pt>
    <dgm:pt modelId="{7DA2ECC6-9713-40CC-8CA0-E9DEC18F8AC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 of National Society Gender and Diversity Focal Points</a:t>
          </a:r>
        </a:p>
        <a:p>
          <a:r>
            <a:rPr lang="en-U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(May – July 2015)</a:t>
          </a:r>
          <a:endParaRPr lang="en-US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A718D-843E-459D-90C9-3C1C4EF9E111}" type="parTrans" cxnId="{EF57DF18-2F04-44C8-920C-132A45F45B56}">
      <dgm:prSet/>
      <dgm:spPr/>
      <dgm:t>
        <a:bodyPr/>
        <a:lstStyle/>
        <a:p>
          <a:endParaRPr lang="en-US"/>
        </a:p>
      </dgm:t>
    </dgm:pt>
    <dgm:pt modelId="{FEDA1998-0323-4ABA-846D-39340FC51CD3}" type="sibTrans" cxnId="{EF57DF18-2F04-44C8-920C-132A45F45B56}">
      <dgm:prSet/>
      <dgm:spPr/>
      <dgm:t>
        <a:bodyPr/>
        <a:lstStyle/>
        <a:p>
          <a:endParaRPr lang="en-US"/>
        </a:p>
      </dgm:t>
    </dgm:pt>
    <dgm:pt modelId="{759FBC1E-1214-4F58-AD49-854469A1FC22}" type="pres">
      <dgm:prSet presAssocID="{2BB7A091-DB6F-4478-86B6-2C421F587C98}" presName="CompostProcess" presStyleCnt="0">
        <dgm:presLayoutVars>
          <dgm:dir/>
          <dgm:resizeHandles val="exact"/>
        </dgm:presLayoutVars>
      </dgm:prSet>
      <dgm:spPr/>
    </dgm:pt>
    <dgm:pt modelId="{D19B4B10-1984-46EA-A95B-8652856291EF}" type="pres">
      <dgm:prSet presAssocID="{2BB7A091-DB6F-4478-86B6-2C421F587C98}" presName="arrow" presStyleLbl="bgShp" presStyleIdx="0" presStyleCnt="1"/>
      <dgm:spPr>
        <a:solidFill>
          <a:schemeClr val="accent2">
            <a:lumMod val="60000"/>
            <a:lumOff val="40000"/>
          </a:schemeClr>
        </a:solidFill>
      </dgm:spPr>
    </dgm:pt>
    <dgm:pt modelId="{EF0E6071-E94D-4DE1-9991-98D4E1C3BD74}" type="pres">
      <dgm:prSet presAssocID="{2BB7A091-DB6F-4478-86B6-2C421F587C98}" presName="linearProcess" presStyleCnt="0"/>
      <dgm:spPr/>
    </dgm:pt>
    <dgm:pt modelId="{1B3E76EA-B602-4974-9F12-AD708CB5F9CD}" type="pres">
      <dgm:prSet presAssocID="{82A9B9AD-50A9-439A-AE38-4083D27E06BA}" presName="textNode" presStyleLbl="node1" presStyleIdx="0" presStyleCnt="4" custLinFactNeighborX="-4158" custLinFactNeighborY="22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D0533-E941-4750-9C69-1D4BBAA16E18}" type="pres">
      <dgm:prSet presAssocID="{CD4A287B-1952-487A-AE17-CA8E42421FF3}" presName="sibTrans" presStyleCnt="0"/>
      <dgm:spPr/>
    </dgm:pt>
    <dgm:pt modelId="{21E8A318-EE97-492F-A657-2166E71B20A0}" type="pres">
      <dgm:prSet presAssocID="{438E0695-83F0-47D2-BC5D-573DAD37079D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F641E-6EE1-45EB-90FD-01FDBB537161}" type="pres">
      <dgm:prSet presAssocID="{15877555-D064-4106-8343-106E1740C903}" presName="sibTrans" presStyleCnt="0"/>
      <dgm:spPr/>
    </dgm:pt>
    <dgm:pt modelId="{D2303EFC-F729-4591-95A8-0A1127C1066C}" type="pres">
      <dgm:prSet presAssocID="{1BBF831E-1E9F-4BC2-9F92-5D97E52725B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A7D63-A9E8-4A32-AC3F-105B25E85D7F}" type="pres">
      <dgm:prSet presAssocID="{AC3D3B93-3146-4AA1-8E97-5ED3EA84DAB4}" presName="sibTrans" presStyleCnt="0"/>
      <dgm:spPr/>
    </dgm:pt>
    <dgm:pt modelId="{635198E0-97CC-4E0B-B767-97CCC8212D08}" type="pres">
      <dgm:prSet presAssocID="{7DA2ECC6-9713-40CC-8CA0-E9DEC18F8AC0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44B916-5F98-49E3-AD3D-D320F7626ADC}" srcId="{2BB7A091-DB6F-4478-86B6-2C421F587C98}" destId="{1BBF831E-1E9F-4BC2-9F92-5D97E52725BB}" srcOrd="2" destOrd="0" parTransId="{429577A3-53DC-47FA-92D1-AB7E442983F1}" sibTransId="{AC3D3B93-3146-4AA1-8E97-5ED3EA84DAB4}"/>
    <dgm:cxn modelId="{D1634B95-E62F-44F4-AEDF-925B83353F9F}" type="presOf" srcId="{82A9B9AD-50A9-439A-AE38-4083D27E06BA}" destId="{1B3E76EA-B602-4974-9F12-AD708CB5F9CD}" srcOrd="0" destOrd="0" presId="urn:microsoft.com/office/officeart/2005/8/layout/hProcess9"/>
    <dgm:cxn modelId="{8F4B51A5-73C4-4411-9889-B5FC2078B5F1}" type="presOf" srcId="{2BB7A091-DB6F-4478-86B6-2C421F587C98}" destId="{759FBC1E-1214-4F58-AD49-854469A1FC22}" srcOrd="0" destOrd="0" presId="urn:microsoft.com/office/officeart/2005/8/layout/hProcess9"/>
    <dgm:cxn modelId="{5D5AC89F-04B3-462E-BA38-C2A802D0F645}" type="presOf" srcId="{438E0695-83F0-47D2-BC5D-573DAD37079D}" destId="{21E8A318-EE97-492F-A657-2166E71B20A0}" srcOrd="0" destOrd="0" presId="urn:microsoft.com/office/officeart/2005/8/layout/hProcess9"/>
    <dgm:cxn modelId="{504B6D9C-81EF-4F36-A0AE-E1156A7E2BAC}" srcId="{2BB7A091-DB6F-4478-86B6-2C421F587C98}" destId="{438E0695-83F0-47D2-BC5D-573DAD37079D}" srcOrd="1" destOrd="0" parTransId="{8A9A2000-0A0A-4A71-9B03-E511CCB0E7E9}" sibTransId="{15877555-D064-4106-8343-106E1740C903}"/>
    <dgm:cxn modelId="{10B37E51-685E-4439-8719-6F2E3D1775FF}" srcId="{2BB7A091-DB6F-4478-86B6-2C421F587C98}" destId="{82A9B9AD-50A9-439A-AE38-4083D27E06BA}" srcOrd="0" destOrd="0" parTransId="{E6CE7704-0D38-477A-8AE4-28BCDED5AB86}" sibTransId="{CD4A287B-1952-487A-AE17-CA8E42421FF3}"/>
    <dgm:cxn modelId="{5EF7311A-C7D5-4BDB-88C9-C5CC027DC422}" type="presOf" srcId="{1BBF831E-1E9F-4BC2-9F92-5D97E52725BB}" destId="{D2303EFC-F729-4591-95A8-0A1127C1066C}" srcOrd="0" destOrd="0" presId="urn:microsoft.com/office/officeart/2005/8/layout/hProcess9"/>
    <dgm:cxn modelId="{EF57DF18-2F04-44C8-920C-132A45F45B56}" srcId="{2BB7A091-DB6F-4478-86B6-2C421F587C98}" destId="{7DA2ECC6-9713-40CC-8CA0-E9DEC18F8AC0}" srcOrd="3" destOrd="0" parTransId="{7E3A718D-843E-459D-90C9-3C1C4EF9E111}" sibTransId="{FEDA1998-0323-4ABA-846D-39340FC51CD3}"/>
    <dgm:cxn modelId="{B32C3E2D-0CFC-4C44-8B72-2986DBC9E953}" type="presOf" srcId="{7DA2ECC6-9713-40CC-8CA0-E9DEC18F8AC0}" destId="{635198E0-97CC-4E0B-B767-97CCC8212D08}" srcOrd="0" destOrd="0" presId="urn:microsoft.com/office/officeart/2005/8/layout/hProcess9"/>
    <dgm:cxn modelId="{3BD7B0B1-7DB6-4E2E-8957-8187AE874BAD}" type="presParOf" srcId="{759FBC1E-1214-4F58-AD49-854469A1FC22}" destId="{D19B4B10-1984-46EA-A95B-8652856291EF}" srcOrd="0" destOrd="0" presId="urn:microsoft.com/office/officeart/2005/8/layout/hProcess9"/>
    <dgm:cxn modelId="{8AC63155-4BB6-490B-8B93-2C1C20373E4B}" type="presParOf" srcId="{759FBC1E-1214-4F58-AD49-854469A1FC22}" destId="{EF0E6071-E94D-4DE1-9991-98D4E1C3BD74}" srcOrd="1" destOrd="0" presId="urn:microsoft.com/office/officeart/2005/8/layout/hProcess9"/>
    <dgm:cxn modelId="{F23E1943-EA51-4D4B-A976-2B4DD0913741}" type="presParOf" srcId="{EF0E6071-E94D-4DE1-9991-98D4E1C3BD74}" destId="{1B3E76EA-B602-4974-9F12-AD708CB5F9CD}" srcOrd="0" destOrd="0" presId="urn:microsoft.com/office/officeart/2005/8/layout/hProcess9"/>
    <dgm:cxn modelId="{467EA1AA-F0FB-46C1-9AC6-6529DBF5B799}" type="presParOf" srcId="{EF0E6071-E94D-4DE1-9991-98D4E1C3BD74}" destId="{09BD0533-E941-4750-9C69-1D4BBAA16E18}" srcOrd="1" destOrd="0" presId="urn:microsoft.com/office/officeart/2005/8/layout/hProcess9"/>
    <dgm:cxn modelId="{5F1B069E-BACE-4739-8B12-D0ADC7627A5B}" type="presParOf" srcId="{EF0E6071-E94D-4DE1-9991-98D4E1C3BD74}" destId="{21E8A318-EE97-492F-A657-2166E71B20A0}" srcOrd="2" destOrd="0" presId="urn:microsoft.com/office/officeart/2005/8/layout/hProcess9"/>
    <dgm:cxn modelId="{DAD81AB6-D2A7-48B2-9BB9-4E6BF3D39AF8}" type="presParOf" srcId="{EF0E6071-E94D-4DE1-9991-98D4E1C3BD74}" destId="{FDAF641E-6EE1-45EB-90FD-01FDBB537161}" srcOrd="3" destOrd="0" presId="urn:microsoft.com/office/officeart/2005/8/layout/hProcess9"/>
    <dgm:cxn modelId="{FF6EDBF1-8566-4872-9CC2-93CEE0291655}" type="presParOf" srcId="{EF0E6071-E94D-4DE1-9991-98D4E1C3BD74}" destId="{D2303EFC-F729-4591-95A8-0A1127C1066C}" srcOrd="4" destOrd="0" presId="urn:microsoft.com/office/officeart/2005/8/layout/hProcess9"/>
    <dgm:cxn modelId="{E97F27A0-36E6-4A23-A731-98E4A2E9CA27}" type="presParOf" srcId="{EF0E6071-E94D-4DE1-9991-98D4E1C3BD74}" destId="{19BA7D63-A9E8-4A32-AC3F-105B25E85D7F}" srcOrd="5" destOrd="0" presId="urn:microsoft.com/office/officeart/2005/8/layout/hProcess9"/>
    <dgm:cxn modelId="{2221C416-A6D5-494B-B6A2-4C161A48917D}" type="presParOf" srcId="{EF0E6071-E94D-4DE1-9991-98D4E1C3BD74}" destId="{635198E0-97CC-4E0B-B767-97CCC8212D0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4E198-A773-43F8-A258-872A9F565D4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3276D6-C7A8-466E-8993-426AB336486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Aims to…</a:t>
          </a:r>
          <a:endParaRPr lang="en-US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BAA668-B2D0-4829-BC7B-47171345F382}" type="parTrans" cxnId="{629C10DD-4B7A-4E55-81F9-66850E429384}">
      <dgm:prSet/>
      <dgm:spPr/>
      <dgm:t>
        <a:bodyPr/>
        <a:lstStyle/>
        <a:p>
          <a:endParaRPr lang="en-US"/>
        </a:p>
      </dgm:t>
    </dgm:pt>
    <dgm:pt modelId="{48C8C698-155B-4F0D-9542-28F49DC2E3E7}" type="sibTrans" cxnId="{629C10DD-4B7A-4E55-81F9-66850E429384}">
      <dgm:prSet/>
      <dgm:spPr/>
      <dgm:t>
        <a:bodyPr/>
        <a:lstStyle/>
        <a:p>
          <a:endParaRPr lang="en-US"/>
        </a:p>
      </dgm:t>
    </dgm:pt>
    <dgm:pt modelId="{8F1201D2-4733-47F4-AF25-B12E454E507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stronger collaboration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0848DC-2438-4989-BE01-FC724BE680F8}" type="parTrans" cxnId="{9FAF03E1-3C69-4A6E-9E7B-F440CD99A9F4}">
      <dgm:prSet/>
      <dgm:spPr/>
      <dgm:t>
        <a:bodyPr/>
        <a:lstStyle/>
        <a:p>
          <a:endParaRPr lang="en-US"/>
        </a:p>
      </dgm:t>
    </dgm:pt>
    <dgm:pt modelId="{B8CC2099-39E0-4B0E-9856-C9E7F28A7B9A}" type="sibTrans" cxnId="{9FAF03E1-3C69-4A6E-9E7B-F440CD99A9F4}">
      <dgm:prSet/>
      <dgm:spPr/>
      <dgm:t>
        <a:bodyPr/>
        <a:lstStyle/>
        <a:p>
          <a:endParaRPr lang="en-US"/>
        </a:p>
      </dgm:t>
    </dgm:pt>
    <dgm:pt modelId="{1F9B4C97-0C0A-4516-A71B-A1E6405ABA71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 and capacity building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A356DE-59BA-423D-8B42-611A74457351}" type="parTrans" cxnId="{A285D5DB-00D0-4A0F-8900-C70D2C79C08E}">
      <dgm:prSet/>
      <dgm:spPr/>
      <dgm:t>
        <a:bodyPr/>
        <a:lstStyle/>
        <a:p>
          <a:endParaRPr lang="en-US"/>
        </a:p>
      </dgm:t>
    </dgm:pt>
    <dgm:pt modelId="{0B605AD9-B116-48E9-B287-AA1843130CD5}" type="sibTrans" cxnId="{A285D5DB-00D0-4A0F-8900-C70D2C79C08E}">
      <dgm:prSet/>
      <dgm:spPr/>
      <dgm:t>
        <a:bodyPr/>
        <a:lstStyle/>
        <a:p>
          <a:endParaRPr lang="en-US"/>
        </a:p>
      </dgm:t>
    </dgm:pt>
    <dgm:pt modelId="{CCF9009E-90CB-45F0-BF2E-9AFC010BF67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and enable peer-to-peer support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E33AF3-4909-4FBC-948B-71E6C920C415}" type="parTrans" cxnId="{717D6A39-610F-4E4A-8046-07B3BD9817C3}">
      <dgm:prSet/>
      <dgm:spPr/>
      <dgm:t>
        <a:bodyPr/>
        <a:lstStyle/>
        <a:p>
          <a:endParaRPr lang="en-US"/>
        </a:p>
      </dgm:t>
    </dgm:pt>
    <dgm:pt modelId="{B45EABE9-897C-4401-97F9-4AF45CCAB922}" type="sibTrans" cxnId="{717D6A39-610F-4E4A-8046-07B3BD9817C3}">
      <dgm:prSet/>
      <dgm:spPr/>
      <dgm:t>
        <a:bodyPr/>
        <a:lstStyle/>
        <a:p>
          <a:endParaRPr lang="en-US"/>
        </a:p>
      </dgm:t>
    </dgm:pt>
    <dgm:pt modelId="{94F66BB0-22A3-4CD1-9511-CF3F9EF7C95D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Co-ordinated regional approach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662E8F-6B0E-4924-8559-F5B233325BD3}" type="parTrans" cxnId="{8A093047-DE91-4B76-A63C-32594E4ED2CA}">
      <dgm:prSet/>
      <dgm:spPr/>
      <dgm:t>
        <a:bodyPr/>
        <a:lstStyle/>
        <a:p>
          <a:endParaRPr lang="en-US"/>
        </a:p>
      </dgm:t>
    </dgm:pt>
    <dgm:pt modelId="{4727FD7D-B1CE-4656-BDB0-B28AC591B2E7}" type="sibTrans" cxnId="{8A093047-DE91-4B76-A63C-32594E4ED2CA}">
      <dgm:prSet/>
      <dgm:spPr/>
      <dgm:t>
        <a:bodyPr/>
        <a:lstStyle/>
        <a:p>
          <a:endParaRPr lang="en-US"/>
        </a:p>
      </dgm:t>
    </dgm:pt>
    <dgm:pt modelId="{3D87EDCF-C1FD-485A-BBC0-91007DF49ABB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Promote the gender and diversity work of NSs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39548-76D5-4FEC-82BD-B677E4ED841A}" type="parTrans" cxnId="{2D462F6D-60D3-4E1F-A9D0-3AC439D66AB3}">
      <dgm:prSet/>
      <dgm:spPr/>
      <dgm:t>
        <a:bodyPr/>
        <a:lstStyle/>
        <a:p>
          <a:endParaRPr lang="en-US"/>
        </a:p>
      </dgm:t>
    </dgm:pt>
    <dgm:pt modelId="{48637670-16F3-4C43-AF93-A0AA8718B5D7}" type="sibTrans" cxnId="{2D462F6D-60D3-4E1F-A9D0-3AC439D66AB3}">
      <dgm:prSet/>
      <dgm:spPr/>
      <dgm:t>
        <a:bodyPr/>
        <a:lstStyle/>
        <a:p>
          <a:endParaRPr lang="en-US"/>
        </a:p>
      </dgm:t>
    </dgm:pt>
    <dgm:pt modelId="{ED20AE3F-7DA7-4A21-B331-7D84C026B976}">
      <dgm:prSet phldrT="[Text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 strategic direction</a:t>
          </a:r>
          <a:endParaRPr lang="en-US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4F389F-1F6C-4F9F-983E-A072C51ED182}" type="parTrans" cxnId="{B502A580-DC51-462E-854E-A42311C718CD}">
      <dgm:prSet/>
      <dgm:spPr/>
      <dgm:t>
        <a:bodyPr/>
        <a:lstStyle/>
        <a:p>
          <a:endParaRPr lang="en-US"/>
        </a:p>
      </dgm:t>
    </dgm:pt>
    <dgm:pt modelId="{C0E14383-72FB-4F6F-B60F-2492730E8676}" type="sibTrans" cxnId="{B502A580-DC51-462E-854E-A42311C718CD}">
      <dgm:prSet/>
      <dgm:spPr/>
      <dgm:t>
        <a:bodyPr/>
        <a:lstStyle/>
        <a:p>
          <a:endParaRPr lang="en-US"/>
        </a:p>
      </dgm:t>
    </dgm:pt>
    <dgm:pt modelId="{0F90866D-5A26-4824-AFE8-95A8CB1A1789}" type="pres">
      <dgm:prSet presAssocID="{0F94E198-A773-43F8-A258-872A9F565D4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B64586A-3BDC-4881-99D7-60671DA1E404}" type="pres">
      <dgm:prSet presAssocID="{173276D6-C7A8-466E-8993-426AB3364867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FA790AA-9ADB-44E5-8599-18202116EACD}" type="pres">
      <dgm:prSet presAssocID="{8F1201D2-4733-47F4-AF25-B12E454E507D}" presName="Accent1" presStyleCnt="0"/>
      <dgm:spPr/>
    </dgm:pt>
    <dgm:pt modelId="{F909B92A-F3DB-43C0-B0AA-E12A0CF5C33A}" type="pres">
      <dgm:prSet presAssocID="{8F1201D2-4733-47F4-AF25-B12E454E507D}" presName="Accent" presStyleLbl="bgShp" presStyleIdx="0" presStyleCnt="6"/>
      <dgm:spPr/>
    </dgm:pt>
    <dgm:pt modelId="{E6D14F1A-1DB5-4A94-95AA-ABEA231A7FB8}" type="pres">
      <dgm:prSet presAssocID="{8F1201D2-4733-47F4-AF25-B12E454E507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362A0-73EC-4375-A4B3-94B1D1E49111}" type="pres">
      <dgm:prSet presAssocID="{1F9B4C97-0C0A-4516-A71B-A1E6405ABA71}" presName="Accent2" presStyleCnt="0"/>
      <dgm:spPr/>
    </dgm:pt>
    <dgm:pt modelId="{AF29FF47-D22E-4D67-9D8A-255C4178D1BE}" type="pres">
      <dgm:prSet presAssocID="{1F9B4C97-0C0A-4516-A71B-A1E6405ABA71}" presName="Accent" presStyleLbl="bgShp" presStyleIdx="1" presStyleCnt="6"/>
      <dgm:spPr>
        <a:solidFill>
          <a:schemeClr val="accent5">
            <a:lumMod val="40000"/>
            <a:lumOff val="60000"/>
          </a:schemeClr>
        </a:solidFill>
      </dgm:spPr>
    </dgm:pt>
    <dgm:pt modelId="{0D1F7352-74F5-43C8-B0BD-99D6CA415D61}" type="pres">
      <dgm:prSet presAssocID="{1F9B4C97-0C0A-4516-A71B-A1E6405ABA71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54E330-1C9D-45A6-A895-2496E2E3A017}" type="pres">
      <dgm:prSet presAssocID="{CCF9009E-90CB-45F0-BF2E-9AFC010BF67B}" presName="Accent3" presStyleCnt="0"/>
      <dgm:spPr/>
    </dgm:pt>
    <dgm:pt modelId="{87045664-39D5-480D-A0D5-B96708C207B3}" type="pres">
      <dgm:prSet presAssocID="{CCF9009E-90CB-45F0-BF2E-9AFC010BF67B}" presName="Accent" presStyleLbl="bgShp" presStyleIdx="2" presStyleCnt="6"/>
      <dgm:spPr>
        <a:solidFill>
          <a:schemeClr val="accent5">
            <a:lumMod val="40000"/>
            <a:lumOff val="60000"/>
          </a:schemeClr>
        </a:solidFill>
      </dgm:spPr>
    </dgm:pt>
    <dgm:pt modelId="{F5558121-F9CC-41AE-979C-DB7A66133ED6}" type="pres">
      <dgm:prSet presAssocID="{CCF9009E-90CB-45F0-BF2E-9AFC010BF67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8CF2F-E541-4DFA-A7B7-6ECC97164007}" type="pres">
      <dgm:prSet presAssocID="{94F66BB0-22A3-4CD1-9511-CF3F9EF7C95D}" presName="Accent4" presStyleCnt="0"/>
      <dgm:spPr/>
    </dgm:pt>
    <dgm:pt modelId="{13D3782E-0A94-4188-B51D-46241209DB1E}" type="pres">
      <dgm:prSet presAssocID="{94F66BB0-22A3-4CD1-9511-CF3F9EF7C95D}" presName="Accent" presStyleLbl="bgShp" presStyleIdx="3" presStyleCnt="6"/>
      <dgm:spPr>
        <a:solidFill>
          <a:schemeClr val="accent5">
            <a:lumMod val="40000"/>
            <a:lumOff val="60000"/>
          </a:schemeClr>
        </a:solidFill>
      </dgm:spPr>
    </dgm:pt>
    <dgm:pt modelId="{DB61AFF2-4E1D-4A6D-9FEC-63959466422D}" type="pres">
      <dgm:prSet presAssocID="{94F66BB0-22A3-4CD1-9511-CF3F9EF7C95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1B6BDB-432B-4C15-A6BA-2894931446FF}" type="pres">
      <dgm:prSet presAssocID="{3D87EDCF-C1FD-485A-BBC0-91007DF49ABB}" presName="Accent5" presStyleCnt="0"/>
      <dgm:spPr/>
    </dgm:pt>
    <dgm:pt modelId="{10951981-50EC-468E-B4F2-4D893FAEF295}" type="pres">
      <dgm:prSet presAssocID="{3D87EDCF-C1FD-485A-BBC0-91007DF49ABB}" presName="Accent" presStyleLbl="bgShp" presStyleIdx="4" presStyleCnt="6"/>
      <dgm:spPr>
        <a:solidFill>
          <a:schemeClr val="accent5">
            <a:lumMod val="40000"/>
            <a:lumOff val="60000"/>
          </a:schemeClr>
        </a:solidFill>
      </dgm:spPr>
    </dgm:pt>
    <dgm:pt modelId="{EB8E98E6-0BBC-4044-B561-1A27F32FBB3C}" type="pres">
      <dgm:prSet presAssocID="{3D87EDCF-C1FD-485A-BBC0-91007DF49ABB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E818A-3E20-4670-8610-168841807615}" type="pres">
      <dgm:prSet presAssocID="{ED20AE3F-7DA7-4A21-B331-7D84C026B976}" presName="Accent6" presStyleCnt="0"/>
      <dgm:spPr/>
    </dgm:pt>
    <dgm:pt modelId="{02A41A25-C7D6-46EF-AACD-E9936C8CA622}" type="pres">
      <dgm:prSet presAssocID="{ED20AE3F-7DA7-4A21-B331-7D84C026B976}" presName="Accent" presStyleLbl="bgShp" presStyleIdx="5" presStyleCnt="6"/>
      <dgm:spPr>
        <a:solidFill>
          <a:schemeClr val="accent5">
            <a:lumMod val="40000"/>
            <a:lumOff val="60000"/>
          </a:schemeClr>
        </a:solidFill>
      </dgm:spPr>
    </dgm:pt>
    <dgm:pt modelId="{78332BA8-45DE-4FAE-9A69-5B701E701E9C}" type="pres">
      <dgm:prSet presAssocID="{ED20AE3F-7DA7-4A21-B331-7D84C026B976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7D6A39-610F-4E4A-8046-07B3BD9817C3}" srcId="{173276D6-C7A8-466E-8993-426AB3364867}" destId="{CCF9009E-90CB-45F0-BF2E-9AFC010BF67B}" srcOrd="2" destOrd="0" parTransId="{EBE33AF3-4909-4FBC-948B-71E6C920C415}" sibTransId="{B45EABE9-897C-4401-97F9-4AF45CCAB922}"/>
    <dgm:cxn modelId="{7090F071-B404-4BE1-A063-1D14A46D2711}" type="presOf" srcId="{8F1201D2-4733-47F4-AF25-B12E454E507D}" destId="{E6D14F1A-1DB5-4A94-95AA-ABEA231A7FB8}" srcOrd="0" destOrd="0" presId="urn:microsoft.com/office/officeart/2011/layout/HexagonRadial"/>
    <dgm:cxn modelId="{0A02AC1F-46D6-4342-81C0-C17582A6D2CD}" type="presOf" srcId="{94F66BB0-22A3-4CD1-9511-CF3F9EF7C95D}" destId="{DB61AFF2-4E1D-4A6D-9FEC-63959466422D}" srcOrd="0" destOrd="0" presId="urn:microsoft.com/office/officeart/2011/layout/HexagonRadial"/>
    <dgm:cxn modelId="{4FA77E8A-7AD8-4A5D-BE4A-E174636CE2E8}" type="presOf" srcId="{1F9B4C97-0C0A-4516-A71B-A1E6405ABA71}" destId="{0D1F7352-74F5-43C8-B0BD-99D6CA415D61}" srcOrd="0" destOrd="0" presId="urn:microsoft.com/office/officeart/2011/layout/HexagonRadial"/>
    <dgm:cxn modelId="{463DCB81-3B54-4689-84F1-D0F59DF9A7CE}" type="presOf" srcId="{3D87EDCF-C1FD-485A-BBC0-91007DF49ABB}" destId="{EB8E98E6-0BBC-4044-B561-1A27F32FBB3C}" srcOrd="0" destOrd="0" presId="urn:microsoft.com/office/officeart/2011/layout/HexagonRadial"/>
    <dgm:cxn modelId="{2E484ECD-D08A-4B9D-B6E9-D5A7345E7161}" type="presOf" srcId="{CCF9009E-90CB-45F0-BF2E-9AFC010BF67B}" destId="{F5558121-F9CC-41AE-979C-DB7A66133ED6}" srcOrd="0" destOrd="0" presId="urn:microsoft.com/office/officeart/2011/layout/HexagonRadial"/>
    <dgm:cxn modelId="{A285D5DB-00D0-4A0F-8900-C70D2C79C08E}" srcId="{173276D6-C7A8-466E-8993-426AB3364867}" destId="{1F9B4C97-0C0A-4516-A71B-A1E6405ABA71}" srcOrd="1" destOrd="0" parTransId="{66A356DE-59BA-423D-8B42-611A74457351}" sibTransId="{0B605AD9-B116-48E9-B287-AA1843130CD5}"/>
    <dgm:cxn modelId="{B1E747B4-CBD8-4787-888C-7126CE526885}" type="presOf" srcId="{ED20AE3F-7DA7-4A21-B331-7D84C026B976}" destId="{78332BA8-45DE-4FAE-9A69-5B701E701E9C}" srcOrd="0" destOrd="0" presId="urn:microsoft.com/office/officeart/2011/layout/HexagonRadial"/>
    <dgm:cxn modelId="{2D462F6D-60D3-4E1F-A9D0-3AC439D66AB3}" srcId="{173276D6-C7A8-466E-8993-426AB3364867}" destId="{3D87EDCF-C1FD-485A-BBC0-91007DF49ABB}" srcOrd="4" destOrd="0" parTransId="{69B39548-76D5-4FEC-82BD-B677E4ED841A}" sibTransId="{48637670-16F3-4C43-AF93-A0AA8718B5D7}"/>
    <dgm:cxn modelId="{8A093047-DE91-4B76-A63C-32594E4ED2CA}" srcId="{173276D6-C7A8-466E-8993-426AB3364867}" destId="{94F66BB0-22A3-4CD1-9511-CF3F9EF7C95D}" srcOrd="3" destOrd="0" parTransId="{D0662E8F-6B0E-4924-8559-F5B233325BD3}" sibTransId="{4727FD7D-B1CE-4656-BDB0-B28AC591B2E7}"/>
    <dgm:cxn modelId="{629C10DD-4B7A-4E55-81F9-66850E429384}" srcId="{0F94E198-A773-43F8-A258-872A9F565D4A}" destId="{173276D6-C7A8-466E-8993-426AB3364867}" srcOrd="0" destOrd="0" parTransId="{C0BAA668-B2D0-4829-BC7B-47171345F382}" sibTransId="{48C8C698-155B-4F0D-9542-28F49DC2E3E7}"/>
    <dgm:cxn modelId="{9FAF03E1-3C69-4A6E-9E7B-F440CD99A9F4}" srcId="{173276D6-C7A8-466E-8993-426AB3364867}" destId="{8F1201D2-4733-47F4-AF25-B12E454E507D}" srcOrd="0" destOrd="0" parTransId="{E90848DC-2438-4989-BE01-FC724BE680F8}" sibTransId="{B8CC2099-39E0-4B0E-9856-C9E7F28A7B9A}"/>
    <dgm:cxn modelId="{B502A580-DC51-462E-854E-A42311C718CD}" srcId="{173276D6-C7A8-466E-8993-426AB3364867}" destId="{ED20AE3F-7DA7-4A21-B331-7D84C026B976}" srcOrd="5" destOrd="0" parTransId="{C34F389F-1F6C-4F9F-983E-A072C51ED182}" sibTransId="{C0E14383-72FB-4F6F-B60F-2492730E8676}"/>
    <dgm:cxn modelId="{D6715630-AC3A-4422-961F-604F931E2C48}" type="presOf" srcId="{173276D6-C7A8-466E-8993-426AB3364867}" destId="{1B64586A-3BDC-4881-99D7-60671DA1E404}" srcOrd="0" destOrd="0" presId="urn:microsoft.com/office/officeart/2011/layout/HexagonRadial"/>
    <dgm:cxn modelId="{55A5128D-7B48-4466-91C5-319A8113C40B}" type="presOf" srcId="{0F94E198-A773-43F8-A258-872A9F565D4A}" destId="{0F90866D-5A26-4824-AFE8-95A8CB1A1789}" srcOrd="0" destOrd="0" presId="urn:microsoft.com/office/officeart/2011/layout/HexagonRadial"/>
    <dgm:cxn modelId="{7B131B81-BF22-4055-B319-9E871E275191}" type="presParOf" srcId="{0F90866D-5A26-4824-AFE8-95A8CB1A1789}" destId="{1B64586A-3BDC-4881-99D7-60671DA1E404}" srcOrd="0" destOrd="0" presId="urn:microsoft.com/office/officeart/2011/layout/HexagonRadial"/>
    <dgm:cxn modelId="{E9292956-DA4C-4B53-B6ED-895A1C6AE227}" type="presParOf" srcId="{0F90866D-5A26-4824-AFE8-95A8CB1A1789}" destId="{8FA790AA-9ADB-44E5-8599-18202116EACD}" srcOrd="1" destOrd="0" presId="urn:microsoft.com/office/officeart/2011/layout/HexagonRadial"/>
    <dgm:cxn modelId="{AC79918A-8202-46F2-9652-31D14FFAFC8F}" type="presParOf" srcId="{8FA790AA-9ADB-44E5-8599-18202116EACD}" destId="{F909B92A-F3DB-43C0-B0AA-E12A0CF5C33A}" srcOrd="0" destOrd="0" presId="urn:microsoft.com/office/officeart/2011/layout/HexagonRadial"/>
    <dgm:cxn modelId="{4D9E40D4-8192-4C2D-A3AC-2540C3B24E93}" type="presParOf" srcId="{0F90866D-5A26-4824-AFE8-95A8CB1A1789}" destId="{E6D14F1A-1DB5-4A94-95AA-ABEA231A7FB8}" srcOrd="2" destOrd="0" presId="urn:microsoft.com/office/officeart/2011/layout/HexagonRadial"/>
    <dgm:cxn modelId="{57D9F6F7-9783-4BD1-A6B0-CC88FC87FE85}" type="presParOf" srcId="{0F90866D-5A26-4824-AFE8-95A8CB1A1789}" destId="{125362A0-73EC-4375-A4B3-94B1D1E49111}" srcOrd="3" destOrd="0" presId="urn:microsoft.com/office/officeart/2011/layout/HexagonRadial"/>
    <dgm:cxn modelId="{9ECBA311-8971-4421-BE3E-F928643F4279}" type="presParOf" srcId="{125362A0-73EC-4375-A4B3-94B1D1E49111}" destId="{AF29FF47-D22E-4D67-9D8A-255C4178D1BE}" srcOrd="0" destOrd="0" presId="urn:microsoft.com/office/officeart/2011/layout/HexagonRadial"/>
    <dgm:cxn modelId="{6530A6F3-28CC-45F6-9CE3-E00603F38533}" type="presParOf" srcId="{0F90866D-5A26-4824-AFE8-95A8CB1A1789}" destId="{0D1F7352-74F5-43C8-B0BD-99D6CA415D61}" srcOrd="4" destOrd="0" presId="urn:microsoft.com/office/officeart/2011/layout/HexagonRadial"/>
    <dgm:cxn modelId="{27CF3E06-5118-4123-91BD-F44E6A4350B6}" type="presParOf" srcId="{0F90866D-5A26-4824-AFE8-95A8CB1A1789}" destId="{F954E330-1C9D-45A6-A895-2496E2E3A017}" srcOrd="5" destOrd="0" presId="urn:microsoft.com/office/officeart/2011/layout/HexagonRadial"/>
    <dgm:cxn modelId="{3176E5B8-DA50-4257-BD70-890B1FDA48D5}" type="presParOf" srcId="{F954E330-1C9D-45A6-A895-2496E2E3A017}" destId="{87045664-39D5-480D-A0D5-B96708C207B3}" srcOrd="0" destOrd="0" presId="urn:microsoft.com/office/officeart/2011/layout/HexagonRadial"/>
    <dgm:cxn modelId="{835B0FDE-377D-4120-803C-6B262E4E2D80}" type="presParOf" srcId="{0F90866D-5A26-4824-AFE8-95A8CB1A1789}" destId="{F5558121-F9CC-41AE-979C-DB7A66133ED6}" srcOrd="6" destOrd="0" presId="urn:microsoft.com/office/officeart/2011/layout/HexagonRadial"/>
    <dgm:cxn modelId="{6025CC23-33F5-44B9-90A2-491D991CE3B6}" type="presParOf" srcId="{0F90866D-5A26-4824-AFE8-95A8CB1A1789}" destId="{A978CF2F-E541-4DFA-A7B7-6ECC97164007}" srcOrd="7" destOrd="0" presId="urn:microsoft.com/office/officeart/2011/layout/HexagonRadial"/>
    <dgm:cxn modelId="{FC01100E-191D-4481-BF11-6D4D5DABC584}" type="presParOf" srcId="{A978CF2F-E541-4DFA-A7B7-6ECC97164007}" destId="{13D3782E-0A94-4188-B51D-46241209DB1E}" srcOrd="0" destOrd="0" presId="urn:microsoft.com/office/officeart/2011/layout/HexagonRadial"/>
    <dgm:cxn modelId="{CE59AED2-0517-46E8-BCD7-F4FD5B43B7E1}" type="presParOf" srcId="{0F90866D-5A26-4824-AFE8-95A8CB1A1789}" destId="{DB61AFF2-4E1D-4A6D-9FEC-63959466422D}" srcOrd="8" destOrd="0" presId="urn:microsoft.com/office/officeart/2011/layout/HexagonRadial"/>
    <dgm:cxn modelId="{6306118D-E579-486D-820A-928FB6708920}" type="presParOf" srcId="{0F90866D-5A26-4824-AFE8-95A8CB1A1789}" destId="{CE1B6BDB-432B-4C15-A6BA-2894931446FF}" srcOrd="9" destOrd="0" presId="urn:microsoft.com/office/officeart/2011/layout/HexagonRadial"/>
    <dgm:cxn modelId="{69F36DEA-28F7-41BE-BD31-92368E51698F}" type="presParOf" srcId="{CE1B6BDB-432B-4C15-A6BA-2894931446FF}" destId="{10951981-50EC-468E-B4F2-4D893FAEF295}" srcOrd="0" destOrd="0" presId="urn:microsoft.com/office/officeart/2011/layout/HexagonRadial"/>
    <dgm:cxn modelId="{5CC75180-1605-451B-A2DE-0FCB97807572}" type="presParOf" srcId="{0F90866D-5A26-4824-AFE8-95A8CB1A1789}" destId="{EB8E98E6-0BBC-4044-B561-1A27F32FBB3C}" srcOrd="10" destOrd="0" presId="urn:microsoft.com/office/officeart/2011/layout/HexagonRadial"/>
    <dgm:cxn modelId="{DF8C04EA-12CF-4AFE-B236-A8AD541713AB}" type="presParOf" srcId="{0F90866D-5A26-4824-AFE8-95A8CB1A1789}" destId="{FFEE818A-3E20-4670-8610-168841807615}" srcOrd="11" destOrd="0" presId="urn:microsoft.com/office/officeart/2011/layout/HexagonRadial"/>
    <dgm:cxn modelId="{4C130ACD-8F73-4C68-908E-930DDDA5A517}" type="presParOf" srcId="{FFEE818A-3E20-4670-8610-168841807615}" destId="{02A41A25-C7D6-46EF-AACD-E9936C8CA622}" srcOrd="0" destOrd="0" presId="urn:microsoft.com/office/officeart/2011/layout/HexagonRadial"/>
    <dgm:cxn modelId="{B30F635F-CC3E-4E15-820A-602ECE121FB5}" type="presParOf" srcId="{0F90866D-5A26-4824-AFE8-95A8CB1A1789}" destId="{78332BA8-45DE-4FAE-9A69-5B701E701E9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76E5B9-E825-4123-AF71-F1B23FC9E35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0C3E6A-E3D2-4A08-A4A6-82DADD2047BA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Suggestions</a:t>
          </a:r>
          <a:endParaRPr lang="en-US" dirty="0">
            <a:solidFill>
              <a:schemeClr val="tx1"/>
            </a:solidFill>
          </a:endParaRPr>
        </a:p>
      </dgm:t>
    </dgm:pt>
    <dgm:pt modelId="{E675C8D8-F769-4F2D-A4B8-A7974C88DB19}" type="parTrans" cxnId="{10DF697B-DDB7-482E-BECB-4F59193619B6}">
      <dgm:prSet/>
      <dgm:spPr/>
      <dgm:t>
        <a:bodyPr/>
        <a:lstStyle/>
        <a:p>
          <a:endParaRPr lang="en-US"/>
        </a:p>
      </dgm:t>
    </dgm:pt>
    <dgm:pt modelId="{F81782EF-D8D1-466F-AC77-B0FB65C2F109}" type="sibTrans" cxnId="{10DF697B-DDB7-482E-BECB-4F59193619B6}">
      <dgm:prSet/>
      <dgm:spPr/>
      <dgm:t>
        <a:bodyPr/>
        <a:lstStyle/>
        <a:p>
          <a:endParaRPr lang="en-US"/>
        </a:p>
      </dgm:t>
    </dgm:pt>
    <dgm:pt modelId="{D3A6EEDC-8E47-44E2-9767-BF68EB016261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Ideas</a:t>
          </a:r>
          <a:endParaRPr lang="en-US" dirty="0">
            <a:solidFill>
              <a:schemeClr val="tx1"/>
            </a:solidFill>
          </a:endParaRPr>
        </a:p>
      </dgm:t>
    </dgm:pt>
    <dgm:pt modelId="{E973E179-9E38-42D2-908E-29C1BDBE5486}" type="parTrans" cxnId="{6E2647AC-7563-4485-88A6-6F0922AA12CA}">
      <dgm:prSet/>
      <dgm:spPr/>
      <dgm:t>
        <a:bodyPr/>
        <a:lstStyle/>
        <a:p>
          <a:endParaRPr lang="en-US"/>
        </a:p>
      </dgm:t>
    </dgm:pt>
    <dgm:pt modelId="{64E0EB3C-8FD1-434C-9F2E-1DD42680A1D4}" type="sibTrans" cxnId="{6E2647AC-7563-4485-88A6-6F0922AA12CA}">
      <dgm:prSet/>
      <dgm:spPr/>
      <dgm:t>
        <a:bodyPr/>
        <a:lstStyle/>
        <a:p>
          <a:endParaRPr lang="en-US"/>
        </a:p>
      </dgm:t>
    </dgm:pt>
    <dgm:pt modelId="{8CC36F95-1EBF-4BCB-AA2F-AFD813DBD5CE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Perceived Challenges</a:t>
          </a:r>
          <a:endParaRPr lang="en-US" dirty="0">
            <a:solidFill>
              <a:schemeClr val="tx1"/>
            </a:solidFill>
          </a:endParaRPr>
        </a:p>
      </dgm:t>
    </dgm:pt>
    <dgm:pt modelId="{35FD58C7-813F-415D-8BEB-9E23E99CF1CF}" type="parTrans" cxnId="{3D5F3F7B-DC02-4169-A7F9-6D75EF2F692E}">
      <dgm:prSet/>
      <dgm:spPr/>
      <dgm:t>
        <a:bodyPr/>
        <a:lstStyle/>
        <a:p>
          <a:endParaRPr lang="en-US"/>
        </a:p>
      </dgm:t>
    </dgm:pt>
    <dgm:pt modelId="{03E5D8E2-66EC-4B56-A942-92D5FDE8EAFB}" type="sibTrans" cxnId="{3D5F3F7B-DC02-4169-A7F9-6D75EF2F692E}">
      <dgm:prSet/>
      <dgm:spPr/>
      <dgm:t>
        <a:bodyPr/>
        <a:lstStyle/>
        <a:p>
          <a:endParaRPr lang="en-US"/>
        </a:p>
      </dgm:t>
    </dgm:pt>
    <dgm:pt modelId="{E455060B-503A-4903-8C48-B6A53556499B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Questions?</a:t>
          </a:r>
          <a:endParaRPr lang="en-US" dirty="0">
            <a:solidFill>
              <a:schemeClr val="tx1"/>
            </a:solidFill>
          </a:endParaRPr>
        </a:p>
      </dgm:t>
    </dgm:pt>
    <dgm:pt modelId="{EC2BDE2E-7CA0-4E16-915E-BE8DC9AA60DD}" type="parTrans" cxnId="{875B52BA-7B73-47F4-98C8-2FACBD7C303E}">
      <dgm:prSet/>
      <dgm:spPr/>
      <dgm:t>
        <a:bodyPr/>
        <a:lstStyle/>
        <a:p>
          <a:endParaRPr lang="en-US"/>
        </a:p>
      </dgm:t>
    </dgm:pt>
    <dgm:pt modelId="{869CD017-53FB-4BA4-915C-F8BA39C0C8C3}" type="sibTrans" cxnId="{875B52BA-7B73-47F4-98C8-2FACBD7C303E}">
      <dgm:prSet/>
      <dgm:spPr/>
      <dgm:t>
        <a:bodyPr/>
        <a:lstStyle/>
        <a:p>
          <a:endParaRPr lang="en-US"/>
        </a:p>
      </dgm:t>
    </dgm:pt>
    <dgm:pt modelId="{F6247575-FB4A-44A7-820C-1E6C6088716E}" type="pres">
      <dgm:prSet presAssocID="{B176E5B9-E825-4123-AF71-F1B23FC9E35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A649590-A333-4DB9-B263-D48313A37D8E}" type="pres">
      <dgm:prSet presAssocID="{0E0C3E6A-E3D2-4A08-A4A6-82DADD2047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28220-EF9C-45ED-9470-AB27CF5E6346}" type="pres">
      <dgm:prSet presAssocID="{F81782EF-D8D1-466F-AC77-B0FB65C2F109}" presName="sibTrans" presStyleCnt="0"/>
      <dgm:spPr/>
    </dgm:pt>
    <dgm:pt modelId="{CA481A51-5051-492E-A3E4-D855E0BF7D2D}" type="pres">
      <dgm:prSet presAssocID="{D3A6EEDC-8E47-44E2-9767-BF68EB01626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7AB41D-E7BD-4A8F-A8D3-52A8791BD350}" type="pres">
      <dgm:prSet presAssocID="{64E0EB3C-8FD1-434C-9F2E-1DD42680A1D4}" presName="sibTrans" presStyleCnt="0"/>
      <dgm:spPr/>
    </dgm:pt>
    <dgm:pt modelId="{1E8FC47F-F029-4431-84C5-C7F5F0359A07}" type="pres">
      <dgm:prSet presAssocID="{8CC36F95-1EBF-4BCB-AA2F-AFD813DBD5C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DEAF0-F534-46DB-A6B0-00DC16D76174}" type="pres">
      <dgm:prSet presAssocID="{03E5D8E2-66EC-4B56-A942-92D5FDE8EAFB}" presName="sibTrans" presStyleCnt="0"/>
      <dgm:spPr/>
    </dgm:pt>
    <dgm:pt modelId="{AA7B6E2D-9311-429D-8E48-90D3EC12435E}" type="pres">
      <dgm:prSet presAssocID="{E455060B-503A-4903-8C48-B6A53556499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0F6C8A-AC94-4814-A4EB-2988AEBF58F3}" type="presOf" srcId="{B176E5B9-E825-4123-AF71-F1B23FC9E35A}" destId="{F6247575-FB4A-44A7-820C-1E6C6088716E}" srcOrd="0" destOrd="0" presId="urn:microsoft.com/office/officeart/2005/8/layout/default"/>
    <dgm:cxn modelId="{658965CF-298E-4096-85F8-96FD8D45C6CC}" type="presOf" srcId="{D3A6EEDC-8E47-44E2-9767-BF68EB016261}" destId="{CA481A51-5051-492E-A3E4-D855E0BF7D2D}" srcOrd="0" destOrd="0" presId="urn:microsoft.com/office/officeart/2005/8/layout/default"/>
    <dgm:cxn modelId="{3D5F3F7B-DC02-4169-A7F9-6D75EF2F692E}" srcId="{B176E5B9-E825-4123-AF71-F1B23FC9E35A}" destId="{8CC36F95-1EBF-4BCB-AA2F-AFD813DBD5CE}" srcOrd="2" destOrd="0" parTransId="{35FD58C7-813F-415D-8BEB-9E23E99CF1CF}" sibTransId="{03E5D8E2-66EC-4B56-A942-92D5FDE8EAFB}"/>
    <dgm:cxn modelId="{869773A7-9A04-49F2-8843-823DDD68770C}" type="presOf" srcId="{0E0C3E6A-E3D2-4A08-A4A6-82DADD2047BA}" destId="{4A649590-A333-4DB9-B263-D48313A37D8E}" srcOrd="0" destOrd="0" presId="urn:microsoft.com/office/officeart/2005/8/layout/default"/>
    <dgm:cxn modelId="{10DF697B-DDB7-482E-BECB-4F59193619B6}" srcId="{B176E5B9-E825-4123-AF71-F1B23FC9E35A}" destId="{0E0C3E6A-E3D2-4A08-A4A6-82DADD2047BA}" srcOrd="0" destOrd="0" parTransId="{E675C8D8-F769-4F2D-A4B8-A7974C88DB19}" sibTransId="{F81782EF-D8D1-466F-AC77-B0FB65C2F109}"/>
    <dgm:cxn modelId="{6E2647AC-7563-4485-88A6-6F0922AA12CA}" srcId="{B176E5B9-E825-4123-AF71-F1B23FC9E35A}" destId="{D3A6EEDC-8E47-44E2-9767-BF68EB016261}" srcOrd="1" destOrd="0" parTransId="{E973E179-9E38-42D2-908E-29C1BDBE5486}" sibTransId="{64E0EB3C-8FD1-434C-9F2E-1DD42680A1D4}"/>
    <dgm:cxn modelId="{4EC27014-43D2-4E7D-B86D-FE3262C070CE}" type="presOf" srcId="{E455060B-503A-4903-8C48-B6A53556499B}" destId="{AA7B6E2D-9311-429D-8E48-90D3EC12435E}" srcOrd="0" destOrd="0" presId="urn:microsoft.com/office/officeart/2005/8/layout/default"/>
    <dgm:cxn modelId="{875B52BA-7B73-47F4-98C8-2FACBD7C303E}" srcId="{B176E5B9-E825-4123-AF71-F1B23FC9E35A}" destId="{E455060B-503A-4903-8C48-B6A53556499B}" srcOrd="3" destOrd="0" parTransId="{EC2BDE2E-7CA0-4E16-915E-BE8DC9AA60DD}" sibTransId="{869CD017-53FB-4BA4-915C-F8BA39C0C8C3}"/>
    <dgm:cxn modelId="{AAC9C380-2691-4095-B63C-DB965E7EB713}" type="presOf" srcId="{8CC36F95-1EBF-4BCB-AA2F-AFD813DBD5CE}" destId="{1E8FC47F-F029-4431-84C5-C7F5F0359A07}" srcOrd="0" destOrd="0" presId="urn:microsoft.com/office/officeart/2005/8/layout/default"/>
    <dgm:cxn modelId="{3AE6067A-649F-4EC5-B6C2-22464D3FA660}" type="presParOf" srcId="{F6247575-FB4A-44A7-820C-1E6C6088716E}" destId="{4A649590-A333-4DB9-B263-D48313A37D8E}" srcOrd="0" destOrd="0" presId="urn:microsoft.com/office/officeart/2005/8/layout/default"/>
    <dgm:cxn modelId="{97E3155E-D7D6-4151-B3C4-28401558F7BF}" type="presParOf" srcId="{F6247575-FB4A-44A7-820C-1E6C6088716E}" destId="{F8128220-EF9C-45ED-9470-AB27CF5E6346}" srcOrd="1" destOrd="0" presId="urn:microsoft.com/office/officeart/2005/8/layout/default"/>
    <dgm:cxn modelId="{A817E89F-F06A-4710-BEF4-3623A643CE03}" type="presParOf" srcId="{F6247575-FB4A-44A7-820C-1E6C6088716E}" destId="{CA481A51-5051-492E-A3E4-D855E0BF7D2D}" srcOrd="2" destOrd="0" presId="urn:microsoft.com/office/officeart/2005/8/layout/default"/>
    <dgm:cxn modelId="{0637E89E-26C3-4A9C-85C8-CC66BAE6A5A1}" type="presParOf" srcId="{F6247575-FB4A-44A7-820C-1E6C6088716E}" destId="{0F7AB41D-E7BD-4A8F-A8D3-52A8791BD350}" srcOrd="3" destOrd="0" presId="urn:microsoft.com/office/officeart/2005/8/layout/default"/>
    <dgm:cxn modelId="{10E61886-CE55-4627-A746-92950DA1429B}" type="presParOf" srcId="{F6247575-FB4A-44A7-820C-1E6C6088716E}" destId="{1E8FC47F-F029-4431-84C5-C7F5F0359A07}" srcOrd="4" destOrd="0" presId="urn:microsoft.com/office/officeart/2005/8/layout/default"/>
    <dgm:cxn modelId="{A490E303-62A2-452A-8F7A-5D35AFEB2B96}" type="presParOf" srcId="{F6247575-FB4A-44A7-820C-1E6C6088716E}" destId="{43ADEAF0-F534-46DB-A6B0-00DC16D76174}" srcOrd="5" destOrd="0" presId="urn:microsoft.com/office/officeart/2005/8/layout/default"/>
    <dgm:cxn modelId="{DBBA8127-E538-4591-B650-9BE3D2D1A40A}" type="presParOf" srcId="{F6247575-FB4A-44A7-820C-1E6C6088716E}" destId="{AA7B6E2D-9311-429D-8E48-90D3EC12435E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307342-33B6-4B05-BC35-5151E0CC1EB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B9D5C-3E4E-40B6-96A4-0597F262B50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Outcome 1</a:t>
          </a:r>
          <a:endParaRPr lang="en-US" b="1" dirty="0">
            <a:solidFill>
              <a:schemeClr val="tx1"/>
            </a:solidFill>
          </a:endParaRPr>
        </a:p>
      </dgm:t>
    </dgm:pt>
    <dgm:pt modelId="{39D1862F-6F14-4738-B2CC-9590C26EA953}" type="parTrans" cxnId="{C32818D3-8C60-4229-84F5-82906E5B6DA4}">
      <dgm:prSet/>
      <dgm:spPr/>
      <dgm:t>
        <a:bodyPr/>
        <a:lstStyle/>
        <a:p>
          <a:endParaRPr lang="en-US"/>
        </a:p>
      </dgm:t>
    </dgm:pt>
    <dgm:pt modelId="{D46AECEF-17AC-4ADC-BCDA-796C06F917EC}" type="sibTrans" cxnId="{C32818D3-8C60-4229-84F5-82906E5B6DA4}">
      <dgm:prSet/>
      <dgm:spPr/>
      <dgm:t>
        <a:bodyPr/>
        <a:lstStyle/>
        <a:p>
          <a:endParaRPr lang="en-US"/>
        </a:p>
      </dgm:t>
    </dgm:pt>
    <dgm:pt modelId="{74915C78-6E49-4D3D-BDA6-15302D60CB45}">
      <dgm:prSet phldrT="[Text]"/>
      <dgm:spPr/>
      <dgm:t>
        <a:bodyPr/>
        <a:lstStyle/>
        <a:p>
          <a:pPr rtl="0"/>
          <a:r>
            <a:rPr lang="en-GB" dirty="0" smtClean="0"/>
            <a:t>Increased </a:t>
          </a:r>
          <a:r>
            <a:rPr lang="en-GB" b="1" dirty="0" smtClean="0"/>
            <a:t>knowledge and understanding and practical ways to integrate gender and diversity</a:t>
          </a:r>
          <a:endParaRPr lang="en-US" dirty="0"/>
        </a:p>
      </dgm:t>
    </dgm:pt>
    <dgm:pt modelId="{508F795C-C1B1-4FDF-BBDC-6CA3A2A39419}" type="parTrans" cxnId="{999A36D3-4E01-4BB6-93E0-5BED1B101536}">
      <dgm:prSet/>
      <dgm:spPr/>
      <dgm:t>
        <a:bodyPr/>
        <a:lstStyle/>
        <a:p>
          <a:endParaRPr lang="en-US"/>
        </a:p>
      </dgm:t>
    </dgm:pt>
    <dgm:pt modelId="{20253D63-E4ED-4CFB-9DC9-C045EA1BFB36}" type="sibTrans" cxnId="{999A36D3-4E01-4BB6-93E0-5BED1B101536}">
      <dgm:prSet/>
      <dgm:spPr/>
      <dgm:t>
        <a:bodyPr/>
        <a:lstStyle/>
        <a:p>
          <a:endParaRPr lang="en-US"/>
        </a:p>
      </dgm:t>
    </dgm:pt>
    <dgm:pt modelId="{90BDD63E-EDAC-4EAE-B476-7F83D3EE9AC4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Outcome 2</a:t>
          </a:r>
          <a:endParaRPr lang="en-US" b="1" dirty="0">
            <a:solidFill>
              <a:schemeClr val="tx1"/>
            </a:solidFill>
          </a:endParaRPr>
        </a:p>
      </dgm:t>
    </dgm:pt>
    <dgm:pt modelId="{98345D5F-49D9-4AA3-9CEC-6DAB99E4AA70}" type="parTrans" cxnId="{1E2C7102-20FD-49E8-9C3E-233CBAC36D4C}">
      <dgm:prSet/>
      <dgm:spPr/>
      <dgm:t>
        <a:bodyPr/>
        <a:lstStyle/>
        <a:p>
          <a:endParaRPr lang="en-US"/>
        </a:p>
      </dgm:t>
    </dgm:pt>
    <dgm:pt modelId="{94FEC7A0-C63C-43A7-9897-4BA4C9D8F2DB}" type="sibTrans" cxnId="{1E2C7102-20FD-49E8-9C3E-233CBAC36D4C}">
      <dgm:prSet/>
      <dgm:spPr/>
      <dgm:t>
        <a:bodyPr/>
        <a:lstStyle/>
        <a:p>
          <a:endParaRPr lang="en-US"/>
        </a:p>
      </dgm:t>
    </dgm:pt>
    <dgm:pt modelId="{6DEE2378-0589-4992-A475-BB79FB28047D}">
      <dgm:prSet phldrT="[Text]"/>
      <dgm:spPr/>
      <dgm:t>
        <a:bodyPr/>
        <a:lstStyle/>
        <a:p>
          <a:r>
            <a:rPr lang="en-US" baseline="0" dirty="0" smtClean="0"/>
            <a:t>Create a </a:t>
          </a:r>
          <a:r>
            <a:rPr lang="en-US" b="1" baseline="0" dirty="0" smtClean="0"/>
            <a:t>reference pool of trainers </a:t>
          </a:r>
          <a:r>
            <a:rPr lang="en-US" baseline="0" dirty="0" smtClean="0"/>
            <a:t>in the region </a:t>
          </a:r>
          <a:endParaRPr lang="en-US" dirty="0"/>
        </a:p>
      </dgm:t>
    </dgm:pt>
    <dgm:pt modelId="{B8E9774E-37E0-4974-A872-97B4CA70A2B9}" type="parTrans" cxnId="{0CDB998D-80C5-405F-A25A-9555F8900786}">
      <dgm:prSet/>
      <dgm:spPr/>
      <dgm:t>
        <a:bodyPr/>
        <a:lstStyle/>
        <a:p>
          <a:endParaRPr lang="en-US"/>
        </a:p>
      </dgm:t>
    </dgm:pt>
    <dgm:pt modelId="{68C6BE49-8F9A-48A1-BB63-0149BA2339D1}" type="sibTrans" cxnId="{0CDB998D-80C5-405F-A25A-9555F8900786}">
      <dgm:prSet/>
      <dgm:spPr/>
      <dgm:t>
        <a:bodyPr/>
        <a:lstStyle/>
        <a:p>
          <a:endParaRPr lang="en-US"/>
        </a:p>
      </dgm:t>
    </dgm:pt>
    <dgm:pt modelId="{24C8BE24-6F61-49DE-9A03-675D07200A8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Outcome 3</a:t>
          </a:r>
          <a:endParaRPr lang="en-US" b="1" dirty="0">
            <a:solidFill>
              <a:schemeClr val="tx1"/>
            </a:solidFill>
          </a:endParaRPr>
        </a:p>
      </dgm:t>
    </dgm:pt>
    <dgm:pt modelId="{B0FB2F6B-B9AF-48AA-8034-9C2A411BE114}" type="parTrans" cxnId="{1D116E5D-0B46-4959-9067-A964AB7281F3}">
      <dgm:prSet/>
      <dgm:spPr/>
      <dgm:t>
        <a:bodyPr/>
        <a:lstStyle/>
        <a:p>
          <a:endParaRPr lang="en-US"/>
        </a:p>
      </dgm:t>
    </dgm:pt>
    <dgm:pt modelId="{BACA8333-5359-4DE2-8208-AF4ED0DEC7D0}" type="sibTrans" cxnId="{1D116E5D-0B46-4959-9067-A964AB7281F3}">
      <dgm:prSet/>
      <dgm:spPr/>
      <dgm:t>
        <a:bodyPr/>
        <a:lstStyle/>
        <a:p>
          <a:endParaRPr lang="en-US"/>
        </a:p>
      </dgm:t>
    </dgm:pt>
    <dgm:pt modelId="{D5046C0A-74FD-4B1D-BAD6-E9AF87547926}">
      <dgm:prSet phldrT="[Text]"/>
      <dgm:spPr/>
      <dgm:t>
        <a:bodyPr/>
        <a:lstStyle/>
        <a:p>
          <a:r>
            <a:rPr lang="en-US" dirty="0" smtClean="0"/>
            <a:t>Increase </a:t>
          </a:r>
          <a:r>
            <a:rPr lang="en-US" b="1" dirty="0" smtClean="0"/>
            <a:t>awareness of tools and resources </a:t>
          </a:r>
          <a:r>
            <a:rPr lang="en-US" dirty="0" smtClean="0"/>
            <a:t>available to support gender and diversity integration </a:t>
          </a:r>
          <a:endParaRPr lang="en-US" dirty="0"/>
        </a:p>
      </dgm:t>
    </dgm:pt>
    <dgm:pt modelId="{B123EEA2-24FA-4C9B-85C6-794288963842}" type="parTrans" cxnId="{B7C1E036-230B-4247-BF21-41A96C33D153}">
      <dgm:prSet/>
      <dgm:spPr/>
      <dgm:t>
        <a:bodyPr/>
        <a:lstStyle/>
        <a:p>
          <a:endParaRPr lang="en-US"/>
        </a:p>
      </dgm:t>
    </dgm:pt>
    <dgm:pt modelId="{5A127EF9-5D76-4DAB-9150-A1B38E030F81}" type="sibTrans" cxnId="{B7C1E036-230B-4247-BF21-41A96C33D153}">
      <dgm:prSet/>
      <dgm:spPr/>
      <dgm:t>
        <a:bodyPr/>
        <a:lstStyle/>
        <a:p>
          <a:endParaRPr lang="en-US"/>
        </a:p>
      </dgm:t>
    </dgm:pt>
    <dgm:pt modelId="{413124EB-A780-4CD3-82FF-07622F849434}" type="pres">
      <dgm:prSet presAssocID="{7D307342-33B6-4B05-BC35-5151E0CC1EB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F385CF-B847-49DA-9E1A-97CBDCE08E9D}" type="pres">
      <dgm:prSet presAssocID="{94DB9D5C-3E4E-40B6-96A4-0597F262B50D}" presName="composite" presStyleCnt="0"/>
      <dgm:spPr/>
    </dgm:pt>
    <dgm:pt modelId="{859125FF-9A8E-43CC-B05A-4A379003C293}" type="pres">
      <dgm:prSet presAssocID="{94DB9D5C-3E4E-40B6-96A4-0597F262B50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C7382-8BA8-41FD-BC67-F4CFB379FC8E}" type="pres">
      <dgm:prSet presAssocID="{94DB9D5C-3E4E-40B6-96A4-0597F262B50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E1897-FD41-40A5-AC79-F6B9D9BE50CD}" type="pres">
      <dgm:prSet presAssocID="{D46AECEF-17AC-4ADC-BCDA-796C06F917EC}" presName="sp" presStyleCnt="0"/>
      <dgm:spPr/>
    </dgm:pt>
    <dgm:pt modelId="{CBDDC5D1-D0B9-4042-A42B-58A562CDD062}" type="pres">
      <dgm:prSet presAssocID="{90BDD63E-EDAC-4EAE-B476-7F83D3EE9AC4}" presName="composite" presStyleCnt="0"/>
      <dgm:spPr/>
    </dgm:pt>
    <dgm:pt modelId="{5C8FCA06-7138-40D0-AE76-8A6513AFFABC}" type="pres">
      <dgm:prSet presAssocID="{90BDD63E-EDAC-4EAE-B476-7F83D3EE9AC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C39F0A-35AC-4331-81D9-9A45F22061A0}" type="pres">
      <dgm:prSet presAssocID="{90BDD63E-EDAC-4EAE-B476-7F83D3EE9AC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D2B06-3F3E-400B-989B-66211EF82243}" type="pres">
      <dgm:prSet presAssocID="{94FEC7A0-C63C-43A7-9897-4BA4C9D8F2DB}" presName="sp" presStyleCnt="0"/>
      <dgm:spPr/>
    </dgm:pt>
    <dgm:pt modelId="{22EE3AC1-8707-417B-918D-7089314B4D67}" type="pres">
      <dgm:prSet presAssocID="{24C8BE24-6F61-49DE-9A03-675D07200A89}" presName="composite" presStyleCnt="0"/>
      <dgm:spPr/>
    </dgm:pt>
    <dgm:pt modelId="{EDC7D2C5-6B99-4FED-8A27-19A1281CC388}" type="pres">
      <dgm:prSet presAssocID="{24C8BE24-6F61-49DE-9A03-675D07200A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6599D-530F-44D7-B94F-85EEFED24F17}" type="pres">
      <dgm:prSet presAssocID="{24C8BE24-6F61-49DE-9A03-675D07200A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F0DE23-BB82-47DC-9B58-43E884A16C00}" type="presOf" srcId="{90BDD63E-EDAC-4EAE-B476-7F83D3EE9AC4}" destId="{5C8FCA06-7138-40D0-AE76-8A6513AFFABC}" srcOrd="0" destOrd="0" presId="urn:microsoft.com/office/officeart/2005/8/layout/chevron2"/>
    <dgm:cxn modelId="{C32818D3-8C60-4229-84F5-82906E5B6DA4}" srcId="{7D307342-33B6-4B05-BC35-5151E0CC1EBB}" destId="{94DB9D5C-3E4E-40B6-96A4-0597F262B50D}" srcOrd="0" destOrd="0" parTransId="{39D1862F-6F14-4738-B2CC-9590C26EA953}" sibTransId="{D46AECEF-17AC-4ADC-BCDA-796C06F917EC}"/>
    <dgm:cxn modelId="{1D116E5D-0B46-4959-9067-A964AB7281F3}" srcId="{7D307342-33B6-4B05-BC35-5151E0CC1EBB}" destId="{24C8BE24-6F61-49DE-9A03-675D07200A89}" srcOrd="2" destOrd="0" parTransId="{B0FB2F6B-B9AF-48AA-8034-9C2A411BE114}" sibTransId="{BACA8333-5359-4DE2-8208-AF4ED0DEC7D0}"/>
    <dgm:cxn modelId="{999A36D3-4E01-4BB6-93E0-5BED1B101536}" srcId="{94DB9D5C-3E4E-40B6-96A4-0597F262B50D}" destId="{74915C78-6E49-4D3D-BDA6-15302D60CB45}" srcOrd="0" destOrd="0" parTransId="{508F795C-C1B1-4FDF-BBDC-6CA3A2A39419}" sibTransId="{20253D63-E4ED-4CFB-9DC9-C045EA1BFB36}"/>
    <dgm:cxn modelId="{1E2C7102-20FD-49E8-9C3E-233CBAC36D4C}" srcId="{7D307342-33B6-4B05-BC35-5151E0CC1EBB}" destId="{90BDD63E-EDAC-4EAE-B476-7F83D3EE9AC4}" srcOrd="1" destOrd="0" parTransId="{98345D5F-49D9-4AA3-9CEC-6DAB99E4AA70}" sibTransId="{94FEC7A0-C63C-43A7-9897-4BA4C9D8F2DB}"/>
    <dgm:cxn modelId="{0CDB998D-80C5-405F-A25A-9555F8900786}" srcId="{90BDD63E-EDAC-4EAE-B476-7F83D3EE9AC4}" destId="{6DEE2378-0589-4992-A475-BB79FB28047D}" srcOrd="0" destOrd="0" parTransId="{B8E9774E-37E0-4974-A872-97B4CA70A2B9}" sibTransId="{68C6BE49-8F9A-48A1-BB63-0149BA2339D1}"/>
    <dgm:cxn modelId="{61234B9F-38A7-49C8-ADC4-51497A323D20}" type="presOf" srcId="{24C8BE24-6F61-49DE-9A03-675D07200A89}" destId="{EDC7D2C5-6B99-4FED-8A27-19A1281CC388}" srcOrd="0" destOrd="0" presId="urn:microsoft.com/office/officeart/2005/8/layout/chevron2"/>
    <dgm:cxn modelId="{E9477723-009C-4517-8630-6EF3A59653CD}" type="presOf" srcId="{D5046C0A-74FD-4B1D-BAD6-E9AF87547926}" destId="{9E06599D-530F-44D7-B94F-85EEFED24F17}" srcOrd="0" destOrd="0" presId="urn:microsoft.com/office/officeart/2005/8/layout/chevron2"/>
    <dgm:cxn modelId="{B7C1E036-230B-4247-BF21-41A96C33D153}" srcId="{24C8BE24-6F61-49DE-9A03-675D07200A89}" destId="{D5046C0A-74FD-4B1D-BAD6-E9AF87547926}" srcOrd="0" destOrd="0" parTransId="{B123EEA2-24FA-4C9B-85C6-794288963842}" sibTransId="{5A127EF9-5D76-4DAB-9150-A1B38E030F81}"/>
    <dgm:cxn modelId="{8864B029-AE65-4718-BBF4-6BC6852012B4}" type="presOf" srcId="{74915C78-6E49-4D3D-BDA6-15302D60CB45}" destId="{0BFC7382-8BA8-41FD-BC67-F4CFB379FC8E}" srcOrd="0" destOrd="0" presId="urn:microsoft.com/office/officeart/2005/8/layout/chevron2"/>
    <dgm:cxn modelId="{C9C39179-F98F-4E79-B53A-06B004D8B765}" type="presOf" srcId="{6DEE2378-0589-4992-A475-BB79FB28047D}" destId="{EBC39F0A-35AC-4331-81D9-9A45F22061A0}" srcOrd="0" destOrd="0" presId="urn:microsoft.com/office/officeart/2005/8/layout/chevron2"/>
    <dgm:cxn modelId="{598D520A-1075-4676-8E5F-C01C9BFF024C}" type="presOf" srcId="{94DB9D5C-3E4E-40B6-96A4-0597F262B50D}" destId="{859125FF-9A8E-43CC-B05A-4A379003C293}" srcOrd="0" destOrd="0" presId="urn:microsoft.com/office/officeart/2005/8/layout/chevron2"/>
    <dgm:cxn modelId="{5DB1C759-D8F5-4E00-B6DE-133CF587FEAC}" type="presOf" srcId="{7D307342-33B6-4B05-BC35-5151E0CC1EBB}" destId="{413124EB-A780-4CD3-82FF-07622F849434}" srcOrd="0" destOrd="0" presId="urn:microsoft.com/office/officeart/2005/8/layout/chevron2"/>
    <dgm:cxn modelId="{F581C5B5-8FDF-41AF-BE81-0996C6EDD076}" type="presParOf" srcId="{413124EB-A780-4CD3-82FF-07622F849434}" destId="{0AF385CF-B847-49DA-9E1A-97CBDCE08E9D}" srcOrd="0" destOrd="0" presId="urn:microsoft.com/office/officeart/2005/8/layout/chevron2"/>
    <dgm:cxn modelId="{DC321BEF-03FC-4E08-9FC8-3138004165FA}" type="presParOf" srcId="{0AF385CF-B847-49DA-9E1A-97CBDCE08E9D}" destId="{859125FF-9A8E-43CC-B05A-4A379003C293}" srcOrd="0" destOrd="0" presId="urn:microsoft.com/office/officeart/2005/8/layout/chevron2"/>
    <dgm:cxn modelId="{63049D11-416A-44F3-8992-1D06380961D8}" type="presParOf" srcId="{0AF385CF-B847-49DA-9E1A-97CBDCE08E9D}" destId="{0BFC7382-8BA8-41FD-BC67-F4CFB379FC8E}" srcOrd="1" destOrd="0" presId="urn:microsoft.com/office/officeart/2005/8/layout/chevron2"/>
    <dgm:cxn modelId="{FC06E621-EF97-4800-B2FA-02BAA652EDE5}" type="presParOf" srcId="{413124EB-A780-4CD3-82FF-07622F849434}" destId="{C88E1897-FD41-40A5-AC79-F6B9D9BE50CD}" srcOrd="1" destOrd="0" presId="urn:microsoft.com/office/officeart/2005/8/layout/chevron2"/>
    <dgm:cxn modelId="{26BEF971-159A-4053-86C8-0AA2533283DB}" type="presParOf" srcId="{413124EB-A780-4CD3-82FF-07622F849434}" destId="{CBDDC5D1-D0B9-4042-A42B-58A562CDD062}" srcOrd="2" destOrd="0" presId="urn:microsoft.com/office/officeart/2005/8/layout/chevron2"/>
    <dgm:cxn modelId="{67AF3208-10DB-4D25-9AE5-1C9FA5FA93A2}" type="presParOf" srcId="{CBDDC5D1-D0B9-4042-A42B-58A562CDD062}" destId="{5C8FCA06-7138-40D0-AE76-8A6513AFFABC}" srcOrd="0" destOrd="0" presId="urn:microsoft.com/office/officeart/2005/8/layout/chevron2"/>
    <dgm:cxn modelId="{4318655B-185F-4E2B-927C-9CCF7BD70CF5}" type="presParOf" srcId="{CBDDC5D1-D0B9-4042-A42B-58A562CDD062}" destId="{EBC39F0A-35AC-4331-81D9-9A45F22061A0}" srcOrd="1" destOrd="0" presId="urn:microsoft.com/office/officeart/2005/8/layout/chevron2"/>
    <dgm:cxn modelId="{F85135EE-0EA4-45A6-9349-BF4D5E058A65}" type="presParOf" srcId="{413124EB-A780-4CD3-82FF-07622F849434}" destId="{9AAD2B06-3F3E-400B-989B-66211EF82243}" srcOrd="3" destOrd="0" presId="urn:microsoft.com/office/officeart/2005/8/layout/chevron2"/>
    <dgm:cxn modelId="{64681AB3-6C6E-4FB7-9A12-F60247AE6799}" type="presParOf" srcId="{413124EB-A780-4CD3-82FF-07622F849434}" destId="{22EE3AC1-8707-417B-918D-7089314B4D67}" srcOrd="4" destOrd="0" presId="urn:microsoft.com/office/officeart/2005/8/layout/chevron2"/>
    <dgm:cxn modelId="{ED123EF0-2007-434F-AE69-C08CDE1BC586}" type="presParOf" srcId="{22EE3AC1-8707-417B-918D-7089314B4D67}" destId="{EDC7D2C5-6B99-4FED-8A27-19A1281CC388}" srcOrd="0" destOrd="0" presId="urn:microsoft.com/office/officeart/2005/8/layout/chevron2"/>
    <dgm:cxn modelId="{8329D73C-B594-4625-A41C-73814E26E2FA}" type="presParOf" srcId="{22EE3AC1-8707-417B-918D-7089314B4D67}" destId="{9E06599D-530F-44D7-B94F-85EEFED24F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8A001-13AB-42D6-ACE6-101CB05AAF9E}">
      <dsp:nvSpPr>
        <dsp:cNvPr id="0" name=""/>
        <dsp:cNvSpPr/>
      </dsp:nvSpPr>
      <dsp:spPr>
        <a:xfrm>
          <a:off x="930" y="693278"/>
          <a:ext cx="1813842" cy="181384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22" tIns="17780" rIns="998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Datin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Hajah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Siti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(Brunei Darussalam)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6561" y="958909"/>
        <a:ext cx="1282580" cy="1282580"/>
      </dsp:txXfrm>
    </dsp:sp>
    <dsp:sp modelId="{22BDD453-F4FD-467D-A527-1883E0B88727}">
      <dsp:nvSpPr>
        <dsp:cNvPr id="0" name=""/>
        <dsp:cNvSpPr/>
      </dsp:nvSpPr>
      <dsp:spPr>
        <a:xfrm>
          <a:off x="1452004" y="693278"/>
          <a:ext cx="1813842" cy="181384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22" tIns="17780" rIns="998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Mr. You Lana (Cambodia)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17635" y="958909"/>
        <a:ext cx="1282580" cy="1282580"/>
      </dsp:txXfrm>
    </dsp:sp>
    <dsp:sp modelId="{88E7B21A-896D-4F2F-9372-9E7C43F3CE48}">
      <dsp:nvSpPr>
        <dsp:cNvPr id="0" name=""/>
        <dsp:cNvSpPr/>
      </dsp:nvSpPr>
      <dsp:spPr>
        <a:xfrm>
          <a:off x="2903078" y="693278"/>
          <a:ext cx="1813842" cy="181384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22" tIns="17780" rIns="998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Ket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Keo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(Laos)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8709" y="958909"/>
        <a:ext cx="1282580" cy="1282580"/>
      </dsp:txXfrm>
    </dsp:sp>
    <dsp:sp modelId="{87FDBB75-2DAF-4BAD-88C6-ACD081676286}">
      <dsp:nvSpPr>
        <dsp:cNvPr id="0" name=""/>
        <dsp:cNvSpPr/>
      </dsp:nvSpPr>
      <dsp:spPr>
        <a:xfrm>
          <a:off x="4354152" y="693278"/>
          <a:ext cx="1813842" cy="181384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22" tIns="17780" rIns="998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Mr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Saiful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Nordin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(Malaysia)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19783" y="958909"/>
        <a:ext cx="1282580" cy="1282580"/>
      </dsp:txXfrm>
    </dsp:sp>
    <dsp:sp modelId="{0CA63D34-F341-4FF2-B571-63CC5928F3B7}">
      <dsp:nvSpPr>
        <dsp:cNvPr id="0" name=""/>
        <dsp:cNvSpPr/>
      </dsp:nvSpPr>
      <dsp:spPr>
        <a:xfrm>
          <a:off x="5805227" y="693278"/>
          <a:ext cx="1813842" cy="1813842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822" tIns="17780" rIns="99822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Daw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Khin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Khin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Shein (Myanmar)</a:t>
          </a:r>
          <a:endParaRPr lang="en-US" sz="1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70858" y="958909"/>
        <a:ext cx="1282580" cy="1282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926986-2D43-4BDD-B183-DF1F3D956255}">
      <dsp:nvSpPr>
        <dsp:cNvPr id="0" name=""/>
        <dsp:cNvSpPr/>
      </dsp:nvSpPr>
      <dsp:spPr>
        <a:xfrm>
          <a:off x="920" y="1400847"/>
          <a:ext cx="1795704" cy="1795704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7780" rIns="9882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Norwina Eclarinal (Philippines)</a:t>
          </a:r>
          <a:endParaRPr lang="en-US" sz="1400" b="1" kern="1200" dirty="0"/>
        </a:p>
      </dsp:txBody>
      <dsp:txXfrm>
        <a:off x="263895" y="1663822"/>
        <a:ext cx="1269754" cy="1269754"/>
      </dsp:txXfrm>
    </dsp:sp>
    <dsp:sp modelId="{C7D5F5FA-8CBE-42FF-B27D-4C669CD19CC8}">
      <dsp:nvSpPr>
        <dsp:cNvPr id="0" name=""/>
        <dsp:cNvSpPr/>
      </dsp:nvSpPr>
      <dsp:spPr>
        <a:xfrm>
          <a:off x="1437484" y="1400847"/>
          <a:ext cx="1795704" cy="1795704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7780" rIns="9882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Anne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Tampubolon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(PMI)</a:t>
          </a:r>
          <a:endParaRPr lang="en-US" sz="1400" b="1" kern="1200" dirty="0"/>
        </a:p>
      </dsp:txBody>
      <dsp:txXfrm>
        <a:off x="1700459" y="1663822"/>
        <a:ext cx="1269754" cy="1269754"/>
      </dsp:txXfrm>
    </dsp:sp>
    <dsp:sp modelId="{DB004256-013C-4C0A-A332-1A72606B7324}">
      <dsp:nvSpPr>
        <dsp:cNvPr id="0" name=""/>
        <dsp:cNvSpPr/>
      </dsp:nvSpPr>
      <dsp:spPr>
        <a:xfrm>
          <a:off x="2874047" y="1400847"/>
          <a:ext cx="1795704" cy="1795704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7780" rIns="9882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Charis Chan (Singapore)</a:t>
          </a:r>
          <a:endParaRPr lang="en-US" sz="14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7022" y="1663822"/>
        <a:ext cx="1269754" cy="1269754"/>
      </dsp:txXfrm>
    </dsp:sp>
    <dsp:sp modelId="{48721DF8-F2A9-409E-9C58-56919FC3F9CA}">
      <dsp:nvSpPr>
        <dsp:cNvPr id="0" name=""/>
        <dsp:cNvSpPr/>
      </dsp:nvSpPr>
      <dsp:spPr>
        <a:xfrm>
          <a:off x="4310611" y="1400847"/>
          <a:ext cx="1795704" cy="1795704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7780" rIns="9882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Khun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Chamnong (Thailand)</a:t>
          </a:r>
          <a:endParaRPr lang="en-US" sz="1400" b="1" kern="1200" dirty="0"/>
        </a:p>
      </dsp:txBody>
      <dsp:txXfrm>
        <a:off x="4573586" y="1663822"/>
        <a:ext cx="1269754" cy="1269754"/>
      </dsp:txXfrm>
    </dsp:sp>
    <dsp:sp modelId="{8C316E10-429C-4167-B563-D4A8A352E21D}">
      <dsp:nvSpPr>
        <dsp:cNvPr id="0" name=""/>
        <dsp:cNvSpPr/>
      </dsp:nvSpPr>
      <dsp:spPr>
        <a:xfrm>
          <a:off x="5747174" y="1400847"/>
          <a:ext cx="1795704" cy="1795704"/>
        </a:xfrm>
        <a:prstGeom prst="ellipse">
          <a:avLst/>
        </a:prstGeom>
        <a:solidFill>
          <a:schemeClr val="accent1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824" tIns="17780" rIns="98824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Ms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Quy</a:t>
          </a:r>
          <a:r>
            <a:rPr lang="en-US" sz="14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(Vietnam)</a:t>
          </a:r>
          <a:endParaRPr lang="en-US" sz="1400" b="1" kern="1200" dirty="0"/>
        </a:p>
      </dsp:txBody>
      <dsp:txXfrm>
        <a:off x="6010149" y="1663822"/>
        <a:ext cx="1269754" cy="12697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B4B10-1984-46EA-A95B-8652856291EF}">
      <dsp:nvSpPr>
        <dsp:cNvPr id="0" name=""/>
        <dsp:cNvSpPr/>
      </dsp:nvSpPr>
      <dsp:spPr>
        <a:xfrm>
          <a:off x="600074" y="0"/>
          <a:ext cx="6800850" cy="4191000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3E76EA-B602-4974-9F12-AD708CB5F9CD}">
      <dsp:nvSpPr>
        <dsp:cNvPr id="0" name=""/>
        <dsp:cNvSpPr/>
      </dsp:nvSpPr>
      <dsp:spPr>
        <a:xfrm>
          <a:off x="0" y="1295404"/>
          <a:ext cx="1926021" cy="1676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First annual Southeast Asia Regional Gender and Diversity Network Forum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(November 2014)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35" y="1377239"/>
        <a:ext cx="1762351" cy="1512730"/>
      </dsp:txXfrm>
    </dsp:sp>
    <dsp:sp modelId="{21E8A318-EE97-492F-A657-2166E71B20A0}">
      <dsp:nvSpPr>
        <dsp:cNvPr id="0" name=""/>
        <dsp:cNvSpPr/>
      </dsp:nvSpPr>
      <dsp:spPr>
        <a:xfrm>
          <a:off x="2026327" y="1257299"/>
          <a:ext cx="1926021" cy="1676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TOR presented at the 12th Annual Southeast Asia RCRC Leadership Meeting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(February 2015)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08162" y="1339134"/>
        <a:ext cx="1762351" cy="1512730"/>
      </dsp:txXfrm>
    </dsp:sp>
    <dsp:sp modelId="{D2303EFC-F729-4591-95A8-0A1127C1066C}">
      <dsp:nvSpPr>
        <dsp:cNvPr id="0" name=""/>
        <dsp:cNvSpPr/>
      </dsp:nvSpPr>
      <dsp:spPr>
        <a:xfrm>
          <a:off x="4048650" y="1257299"/>
          <a:ext cx="1926021" cy="1676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Endorsement of the SEA Regional Gender and Diversity Network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(May-July 2015)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0485" y="1339134"/>
        <a:ext cx="1762351" cy="1512730"/>
      </dsp:txXfrm>
    </dsp:sp>
    <dsp:sp modelId="{635198E0-97CC-4E0B-B767-97CCC8212D08}">
      <dsp:nvSpPr>
        <dsp:cNvPr id="0" name=""/>
        <dsp:cNvSpPr/>
      </dsp:nvSpPr>
      <dsp:spPr>
        <a:xfrm>
          <a:off x="6070973" y="1257299"/>
          <a:ext cx="1926021" cy="167640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 of National Society Gender and Diversity Focal Points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(May – July 2015)</a:t>
          </a:r>
          <a:endParaRPr lang="en-US" sz="15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52808" y="1339134"/>
        <a:ext cx="1762351" cy="1512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64586A-3BDC-4881-99D7-60671DA1E404}">
      <dsp:nvSpPr>
        <dsp:cNvPr id="0" name=""/>
        <dsp:cNvSpPr/>
      </dsp:nvSpPr>
      <dsp:spPr>
        <a:xfrm>
          <a:off x="2214607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Aims to…</a:t>
          </a:r>
          <a:endParaRPr lang="en-US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90752" y="1549923"/>
        <a:ext cx="1114106" cy="963746"/>
      </dsp:txXfrm>
    </dsp:sp>
    <dsp:sp modelId="{AF29FF47-D22E-4D67-9D8A-255C4178D1BE}">
      <dsp:nvSpPr>
        <dsp:cNvPr id="0" name=""/>
        <dsp:cNvSpPr/>
      </dsp:nvSpPr>
      <dsp:spPr>
        <a:xfrm>
          <a:off x="3258092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14F1A-1DB5-4A94-95AA-ABEA231A7FB8}">
      <dsp:nvSpPr>
        <dsp:cNvPr id="0" name=""/>
        <dsp:cNvSpPr/>
      </dsp:nvSpPr>
      <dsp:spPr>
        <a:xfrm>
          <a:off x="2368106" y="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Build stronger collaboration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4415" y="195784"/>
        <a:ext cx="912982" cy="789836"/>
      </dsp:txXfrm>
    </dsp:sp>
    <dsp:sp modelId="{87045664-39D5-480D-A0D5-B96708C207B3}">
      <dsp:nvSpPr>
        <dsp:cNvPr id="0" name=""/>
        <dsp:cNvSpPr/>
      </dsp:nvSpPr>
      <dsp:spPr>
        <a:xfrm>
          <a:off x="3991865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F7352-74F5-43C8-B0BD-99D6CA415D61}">
      <dsp:nvSpPr>
        <dsp:cNvPr id="0" name=""/>
        <dsp:cNvSpPr/>
      </dsp:nvSpPr>
      <dsp:spPr>
        <a:xfrm>
          <a:off x="3620521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Knowledge and capacity building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830" y="922427"/>
        <a:ext cx="912982" cy="789836"/>
      </dsp:txXfrm>
    </dsp:sp>
    <dsp:sp modelId="{13D3782E-0A94-4188-B51D-46241209DB1E}">
      <dsp:nvSpPr>
        <dsp:cNvPr id="0" name=""/>
        <dsp:cNvSpPr/>
      </dsp:nvSpPr>
      <dsp:spPr>
        <a:xfrm>
          <a:off x="3482139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558121-F9CC-41AE-979C-DB7A66133ED6}">
      <dsp:nvSpPr>
        <dsp:cNvPr id="0" name=""/>
        <dsp:cNvSpPr/>
      </dsp:nvSpPr>
      <dsp:spPr>
        <a:xfrm>
          <a:off x="3620521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Encourage and enable peer-to-peer support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46830" y="2350923"/>
        <a:ext cx="912982" cy="789836"/>
      </dsp:txXfrm>
    </dsp:sp>
    <dsp:sp modelId="{10951981-50EC-468E-B4F2-4D893FAEF295}">
      <dsp:nvSpPr>
        <dsp:cNvPr id="0" name=""/>
        <dsp:cNvSpPr/>
      </dsp:nvSpPr>
      <dsp:spPr>
        <a:xfrm>
          <a:off x="2217708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61AFF2-4E1D-4A6D-9FEC-63959466422D}">
      <dsp:nvSpPr>
        <dsp:cNvPr id="0" name=""/>
        <dsp:cNvSpPr/>
      </dsp:nvSpPr>
      <dsp:spPr>
        <a:xfrm>
          <a:off x="2368106" y="2882595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Co-ordinated regional approach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94415" y="3078379"/>
        <a:ext cx="912982" cy="789836"/>
      </dsp:txXfrm>
    </dsp:sp>
    <dsp:sp modelId="{02A41A25-C7D6-46EF-AACD-E9936C8CA622}">
      <dsp:nvSpPr>
        <dsp:cNvPr id="0" name=""/>
        <dsp:cNvSpPr/>
      </dsp:nvSpPr>
      <dsp:spPr>
        <a:xfrm>
          <a:off x="1471919" y="188366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E98E6-0BBC-4044-B561-1A27F32FBB3C}">
      <dsp:nvSpPr>
        <dsp:cNvPr id="0" name=""/>
        <dsp:cNvSpPr/>
      </dsp:nvSpPr>
      <dsp:spPr>
        <a:xfrm>
          <a:off x="1109878" y="2155952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Promote the gender and diversity work of NSs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187" y="2351736"/>
        <a:ext cx="912982" cy="789836"/>
      </dsp:txXfrm>
    </dsp:sp>
    <dsp:sp modelId="{78332BA8-45DE-4FAE-9A69-5B701E701E9C}">
      <dsp:nvSpPr>
        <dsp:cNvPr id="0" name=""/>
        <dsp:cNvSpPr/>
      </dsp:nvSpPr>
      <dsp:spPr>
        <a:xfrm>
          <a:off x="1109878" y="725017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Enhance strategic direction</a:t>
          </a:r>
          <a:endParaRPr lang="en-US" sz="1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36187" y="920801"/>
        <a:ext cx="912982" cy="789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49590-A333-4DB9-B263-D48313A37D8E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Suggestions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744" y="145603"/>
        <a:ext cx="2902148" cy="1741289"/>
      </dsp:txXfrm>
    </dsp:sp>
    <dsp:sp modelId="{CA481A51-5051-492E-A3E4-D855E0BF7D2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Ideas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3193107" y="145603"/>
        <a:ext cx="2902148" cy="1741289"/>
      </dsp:txXfrm>
    </dsp:sp>
    <dsp:sp modelId="{1E8FC47F-F029-4431-84C5-C7F5F0359A07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Perceived Challenges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744" y="2177107"/>
        <a:ext cx="2902148" cy="1741289"/>
      </dsp:txXfrm>
    </dsp:sp>
    <dsp:sp modelId="{AA7B6E2D-9311-429D-8E48-90D3EC12435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>
              <a:solidFill>
                <a:schemeClr val="tx1"/>
              </a:solidFill>
            </a:rPr>
            <a:t>Questions?</a:t>
          </a:r>
          <a:endParaRPr lang="en-US" sz="4200" kern="1200" dirty="0">
            <a:solidFill>
              <a:schemeClr val="tx1"/>
            </a:solidFill>
          </a:endParaRPr>
        </a:p>
      </dsp:txBody>
      <dsp:txXfrm>
        <a:off x="3193107" y="2177107"/>
        <a:ext cx="2902148" cy="17412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9125FF-9A8E-43CC-B05A-4A379003C293}">
      <dsp:nvSpPr>
        <dsp:cNvPr id="0" name=""/>
        <dsp:cNvSpPr/>
      </dsp:nvSpPr>
      <dsp:spPr>
        <a:xfrm rot="5400000">
          <a:off x="-215157" y="215819"/>
          <a:ext cx="1434380" cy="1004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Outcome 1</a:t>
          </a:r>
          <a:endParaRPr lang="en-US" sz="1700" b="1" kern="1200" dirty="0">
            <a:solidFill>
              <a:schemeClr val="tx1"/>
            </a:solidFill>
          </a:endParaRPr>
        </a:p>
      </dsp:txBody>
      <dsp:txXfrm rot="-5400000">
        <a:off x="0" y="502695"/>
        <a:ext cx="1004066" cy="430314"/>
      </dsp:txXfrm>
    </dsp:sp>
    <dsp:sp modelId="{0BFC7382-8BA8-41FD-BC67-F4CFB379FC8E}">
      <dsp:nvSpPr>
        <dsp:cNvPr id="0" name=""/>
        <dsp:cNvSpPr/>
      </dsp:nvSpPr>
      <dsp:spPr>
        <a:xfrm rot="5400000">
          <a:off x="3007659" y="-2002930"/>
          <a:ext cx="932347" cy="493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900" kern="1200" dirty="0" smtClean="0"/>
            <a:t>Increased </a:t>
          </a:r>
          <a:r>
            <a:rPr lang="en-GB" sz="1900" b="1" kern="1200" dirty="0" smtClean="0"/>
            <a:t>knowledge and understanding and practical ways to integrate gender and diversity</a:t>
          </a:r>
          <a:endParaRPr lang="en-US" sz="1900" kern="1200" dirty="0"/>
        </a:p>
      </dsp:txBody>
      <dsp:txXfrm rot="-5400000">
        <a:off x="1004067" y="46175"/>
        <a:ext cx="4894020" cy="841321"/>
      </dsp:txXfrm>
    </dsp:sp>
    <dsp:sp modelId="{5C8FCA06-7138-40D0-AE76-8A6513AFFABC}">
      <dsp:nvSpPr>
        <dsp:cNvPr id="0" name=""/>
        <dsp:cNvSpPr/>
      </dsp:nvSpPr>
      <dsp:spPr>
        <a:xfrm rot="5400000">
          <a:off x="-215157" y="1453766"/>
          <a:ext cx="1434380" cy="1004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Outcome 2</a:t>
          </a:r>
          <a:endParaRPr lang="en-US" sz="1700" b="1" kern="1200" dirty="0">
            <a:solidFill>
              <a:schemeClr val="tx1"/>
            </a:solidFill>
          </a:endParaRPr>
        </a:p>
      </dsp:txBody>
      <dsp:txXfrm rot="-5400000">
        <a:off x="0" y="1740642"/>
        <a:ext cx="1004066" cy="430314"/>
      </dsp:txXfrm>
    </dsp:sp>
    <dsp:sp modelId="{EBC39F0A-35AC-4331-81D9-9A45F22061A0}">
      <dsp:nvSpPr>
        <dsp:cNvPr id="0" name=""/>
        <dsp:cNvSpPr/>
      </dsp:nvSpPr>
      <dsp:spPr>
        <a:xfrm rot="5400000">
          <a:off x="3007659" y="-764983"/>
          <a:ext cx="932347" cy="493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baseline="0" dirty="0" smtClean="0"/>
            <a:t>Create a </a:t>
          </a:r>
          <a:r>
            <a:rPr lang="en-US" sz="1900" b="1" kern="1200" baseline="0" dirty="0" smtClean="0"/>
            <a:t>reference pool of trainers </a:t>
          </a:r>
          <a:r>
            <a:rPr lang="en-US" sz="1900" kern="1200" baseline="0" dirty="0" smtClean="0"/>
            <a:t>in the region </a:t>
          </a:r>
          <a:endParaRPr lang="en-US" sz="1900" kern="1200" dirty="0"/>
        </a:p>
      </dsp:txBody>
      <dsp:txXfrm rot="-5400000">
        <a:off x="1004067" y="1284122"/>
        <a:ext cx="4894020" cy="841321"/>
      </dsp:txXfrm>
    </dsp:sp>
    <dsp:sp modelId="{EDC7D2C5-6B99-4FED-8A27-19A1281CC388}">
      <dsp:nvSpPr>
        <dsp:cNvPr id="0" name=""/>
        <dsp:cNvSpPr/>
      </dsp:nvSpPr>
      <dsp:spPr>
        <a:xfrm rot="5400000">
          <a:off x="-215157" y="2691713"/>
          <a:ext cx="1434380" cy="1004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Outcome 3</a:t>
          </a:r>
          <a:endParaRPr lang="en-US" sz="1700" b="1" kern="1200" dirty="0">
            <a:solidFill>
              <a:schemeClr val="tx1"/>
            </a:solidFill>
          </a:endParaRPr>
        </a:p>
      </dsp:txBody>
      <dsp:txXfrm rot="-5400000">
        <a:off x="0" y="2978589"/>
        <a:ext cx="1004066" cy="430314"/>
      </dsp:txXfrm>
    </dsp:sp>
    <dsp:sp modelId="{9E06599D-530F-44D7-B94F-85EEFED24F17}">
      <dsp:nvSpPr>
        <dsp:cNvPr id="0" name=""/>
        <dsp:cNvSpPr/>
      </dsp:nvSpPr>
      <dsp:spPr>
        <a:xfrm rot="5400000">
          <a:off x="3007659" y="472963"/>
          <a:ext cx="932347" cy="493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Increase </a:t>
          </a:r>
          <a:r>
            <a:rPr lang="en-US" sz="1900" b="1" kern="1200" dirty="0" smtClean="0"/>
            <a:t>awareness of tools and resources </a:t>
          </a:r>
          <a:r>
            <a:rPr lang="en-US" sz="1900" kern="1200" dirty="0" smtClean="0"/>
            <a:t>available to support gender and diversity integration </a:t>
          </a:r>
          <a:endParaRPr lang="en-US" sz="1900" kern="1200" dirty="0"/>
        </a:p>
      </dsp:txBody>
      <dsp:txXfrm rot="-5400000">
        <a:off x="1004067" y="2522069"/>
        <a:ext cx="4894020" cy="8413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AA98E-0BF5-4B1E-B61B-AE90382A3819}" type="datetimeFigureOut">
              <a:rPr lang="en-US" smtClean="0"/>
              <a:t>12/14/2015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08AF0-E491-4369-A634-1F4C06F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3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6445-0D3E-45D5-BE17-09EB1B07718E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796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39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3924A-2DC7-40E7-8019-3ECCDFD8ACE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02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4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4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863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9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87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67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08AF0-E491-4369-A634-1F4C06FBF8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2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ay.maloney@ifrc.org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763000" cy="5657948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04800" y="304800"/>
            <a:ext cx="1260475" cy="1260475"/>
            <a:chOff x="193688" y="193688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193688" y="193688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53943" y="669856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 Diversity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667000"/>
            <a:ext cx="7543800" cy="647591"/>
          </a:xfrm>
        </p:spPr>
        <p:txBody>
          <a:bodyPr/>
          <a:lstStyle>
            <a:lvl1pPr algn="r"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Addressing Gender and Diversity Equality within Community Safety and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600" y="37338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IFRC Southeast Asia Regional Delegation</a:t>
            </a:r>
          </a:p>
          <a:p>
            <a:r>
              <a:rPr lang="en-GB" dirty="0" smtClean="0"/>
              <a:t>2014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73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grpSp>
        <p:nvGrpSpPr>
          <p:cNvPr id="8" name="Group 11"/>
          <p:cNvGrpSpPr>
            <a:grpSpLocks/>
          </p:cNvGrpSpPr>
          <p:nvPr userDrawn="1"/>
        </p:nvGrpSpPr>
        <p:grpSpPr bwMode="auto">
          <a:xfrm>
            <a:off x="323528" y="476672"/>
            <a:ext cx="1260475" cy="1260475"/>
            <a:chOff x="60067" y="213153"/>
            <a:chExt cx="1260000" cy="1260000"/>
          </a:xfrm>
        </p:grpSpPr>
        <p:sp>
          <p:nvSpPr>
            <p:cNvPr id="9" name="Oval 8"/>
            <p:cNvSpPr/>
            <p:nvPr/>
          </p:nvSpPr>
          <p:spPr>
            <a:xfrm>
              <a:off x="60067" y="213153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048" y="656346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 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273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4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944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479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3731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5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3400" y="498475"/>
              <a:ext cx="4724400" cy="4616648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GENDER, 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PLEASE CONTACT: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GENDER AND DIVERSITY ADVISOR, ASIA PACIFIC ZONE</a:t>
              </a:r>
            </a:p>
            <a:p>
              <a:pPr>
                <a:defRPr/>
              </a:pP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MAY MALONEY (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  <a:hlinkClick r:id="rId2"/>
                </a:rPr>
                <a:t>may.maloney@ifrc.org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  <a:p>
              <a:pPr>
                <a:defRPr/>
              </a:pPr>
              <a:r>
                <a:rPr lang="en-US" sz="200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IFRC GENDER AND DIVERSITY ADVISOR, SOUTH EAST ASIA REGIONAL DELEGATION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CHRISTINA</a:t>
              </a:r>
              <a:r>
                <a:rPr lang="en-US" sz="2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HANEEF (christina.haneef@ifrc.org)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7452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30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8079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196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469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102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8302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98475"/>
              <a:ext cx="4724400" cy="379591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FOR FURTHER INFORMATION ON GENDER, PLEASE CONTACT:</a:t>
              </a:r>
            </a:p>
            <a:p>
              <a:pPr>
                <a:defRPr/>
              </a:pPr>
              <a:endParaRPr lang="en-US" sz="2000" b="1" baseline="30000" dirty="0">
                <a:solidFill>
                  <a:srgbClr val="E8C7B0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Matt McMahon, REGIONAL</a:t>
              </a:r>
              <a:r>
                <a:rPr lang="en-US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</a:t>
              </a:r>
              <a:r>
                <a:rPr lang="en-US" sz="2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DIVERSITY FOCAL PERSON, IFRC Southeast Asia Regional Delegation</a:t>
              </a:r>
              <a:br>
                <a:rPr lang="en-US" sz="2000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TEL. : +66(0) 2661</a:t>
              </a:r>
              <a:r>
                <a:rPr lang="en-US" sz="2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8201 ext 104</a:t>
              </a:r>
              <a:r>
                <a:rPr lang="en-US" sz="2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</a:t>
              </a: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EMAIL: matthew.mcmahon@ifrc.org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Arial" pitchFamily="34" charset="0"/>
                  <a:cs typeface="Arial" pitchFamily="34" charset="0"/>
                </a:rPr>
                <a:t>THIS PRESENTATION IS PUBLISHED BY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INTERNATIONAL FEDERATION OF </a:t>
              </a:r>
              <a:b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RED CROSS AND RED CRESCENT SOCIETIES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P.O. BOX 372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CH-1211 GENEVA 19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SWITZERLAND</a:t>
              </a:r>
            </a:p>
            <a:p>
              <a:pPr>
                <a:defRPr/>
              </a:pPr>
              <a:endParaRPr lang="en-US" sz="2000" b="1" baseline="30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TEL.: +41 22 730 42 22</a:t>
              </a:r>
            </a:p>
            <a:p>
              <a:pPr>
                <a:defRPr/>
              </a:pPr>
              <a:r>
                <a:rPr lang="en-US" sz="2000" b="1" baseline="300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FAX.: +41 22 733 03 95</a:t>
              </a:r>
              <a:endParaRPr lang="en-US" sz="20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235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37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53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n-US" sz="3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prstClr val="white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38800" y="6146669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392447" y="704768"/>
              <a:ext cx="932305" cy="30766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 Gender and Diversity</a:t>
              </a:r>
            </a:p>
          </p:txBody>
        </p:sp>
      </p:grpSp>
      <p:sp>
        <p:nvSpPr>
          <p:cNvPr id="37890" name="AutoShape 2" descr="data:image/jpeg;base64,/9j/4AAQSkZJRgABAQAAAQABAAD/2wCEAAkGBwgHBhUSBwgTFhUWGSEPGRUYDR4YHxofICQqKB8hHyoYJigiHBwlJyQfIT0tJSs3OjAzGiozRDMuNygtLywBCgoKDQwOGg8PGjclICUyMjg3Mjg3Nzc1NzQ3NDc0NzgxNzY3NzczKzc1NzcsMzQ0MCw0LTg4LDQ0NCsrLCwrNP/AABEIAKAAoAMBIgACEQEDEQH/xAAcAAEAAgIDAQAAAAAAAAAAAAAABQYEBwEDCAL/xAA8EAACAgEDAgMFAg0DBQAAAAABAgADBAUREgYhEzFRFCIyQXEjkQcVFjM2QlVhYnOBk9FSkrEXQ1SCof/EABoBAQACAwEAAAAAAAAAAAAAAAAEBQIDBgH/xAAmEQEAAQQBAwMFAQAAAAAAAAAAAQIDBBEFEhMxIUFRBjJx0fFh/9oADAMBAAIRAxEAPwDeMREBERAREQEREBERAREQEREBERAREQEREBERAREQEREBERAREQEREBERAREQEREBERAREQEREBERAREQEx/bcT/yq/7gmRPMVnZzt6yNkZHZ16b2u+H4iOR6919PTr2353+npZczFdtkyUJPbYWCd8889G/pVjfzFnoae497uxM6018vxkcfcpoirq3G/GiIiSFQREQEREBERAREQEREBERASC1Lq7RNMzDVm5nF18xxPz+knZon8Jn6Y2/+v/Ej5N2bVO4XHC8fbzr827kzERG/T8w2h+X3TX7RH+w/4mh3O7nb1nESrvX6ruur2d3xvE2eP6u1Mz1a8/5v9pPpnKpwuoKLMl9lVwxO3kJub8vumv2iP9h/xNDRPbORVajUMOR4axn1xXcmY1GvT+PQ+j9TaRrOQU07K5MByI4kdv6yYmnfwOfpBZ/KP/Im4paY9yblHVLg+XwreFkzZtzMxqPJERN6rIiICIiAiIgIiICIiAmvuqvweZOu6299eoIobb3TWTtsPrNgxNdy3TcjVSVh5t7Drm5ZnU601R/0ly/2tX/ZP+Zrhhxbb+k9PTzFZ+cP1lbl2aLeumHb/T3JZOb3O/VvWtekR538MnSMFtT1OulLApsYJuRvtvL7/wBJcv8Aa1f9o/5lQ6N/SrG/mLPQ0yxLFFymZqhp+oOUysO7RTZq1Ex8RPupPRPRF/TWpNbbmq4ZOGwQj5j1Mu0RLGi3TbjppcblZd3Lud27O5IiJmjEREBERAREQESH6k1v8TU1ijFNt1z+BVUHC8m2J7k78VABJOx8vIntMbA6hya3uHUmmjF8JBd4vj+JUyHsffKoAwI7qR5EHvv2CwxIVerOn2083jWKfCDeEX8QbBtt9j6Hbv3nL9V6AmmLkNq9PguxrV/EGzMPMD1I2P3QJmJC5/Veg4GJXZk6tSq3DlUTcALB/D6juO/75j6d1biXad4+otXRX4VV5LZIJXxQdlYbDbuNgf1vQbQLFKcfwa9OE/mrP7xktb1d07TgrdbrNIrclFc2jYlfiH1HpMs6vi2aI2Vg2rbWK2uUq3ZgoJ7H+kwqt01/dG0ixl38ffZrmnfwhcDoDQsDNS3Hrs5IQ43tJ7iWqU7TusNTtqxrdT0BaqcoqiWLnC0qXG68l4L2Pl2J29JPYvUOjZeptjY2p1Ncm/KsWAsNvP7vn6T2mimj7Y08v5N7ImJu1TVMfKTiV3C6x0rU9erxtIyq7uSWO7pcDwNZTYEAd+XM99/1Pn8uNQ6h1A6y+NoGkLe1Sh7WfL8FULb8VB4uWYgEnsNu3fvMmhY4kDh9V6a9FP4yf2a273Vou9x+XLiQAfi97YAjsdwZ34XVGg572DD1alzUC77Wj3QOxP0Gx7wJeJCU9X9O3ae19Ws0mtCEZ/FGwLfCD89z8vWSWnZ+JqeGtun5K2Vt3Dq24P3QMmIiAiJVLNc1/UMq/wDJ/AoNeOxp3ttZWtdRuwTiCFA+Hc79/l2gZfVmnZ+Sce/SER7ca3xhU78BYpUqy8tjxPfcHY/Dt85EavjdWazh3N7NXUu1a1UeIjsdnDWPyZSivt2UbEAjcyWXrHSa7lr1B2pu8MZD1Oh3rUgk8yN1AGxG+/nt6idf5Y6dk4jNgXAMpr3W6t6vdsbirAMu5Vu+xA2J+cCD0np3V21Qvn4Z4HKrzd7MsWtstbL37DZg3E7Dt37eUZug6/j6mbMOndGyLr2Fd6VuQ6oE2Z1PFdw/Lbv5ectOL1NpOXkJXj5O72M9QTgeQNfx8h+qF7dz6j1mJ1Breo4eu0YumU0E212XFrrWUDgVGw4g7k8v/kCraF051DomOp/FddrNjNgspyhsh5sQd2HvVuG7/Pt5Gc19LdQYWMDj1qSEw0YLYvM+CHFnAuCqsCy7EjuNx2Oxlh03rKo4VraxWqPXecIClmuFrBQ32QVeTdj3G3bifSSuB1DpeoW1riZPJrVd1HEg/ZkBwd/hZSQCD33gVPQOmtXr1qq3UcMAV5FuTu2V4zbWVqqncgEtuDv9e3aTelaLl4nS+TQ6KHsfJdAG7bWu5T6dmH0nbZ1roFWLXY2YeFlftIIpY7V/632HuLv23baduT1domLeEtzPNVsLCtiqB/gLsBtXy+XIjeBXMLoVNOw9OswsFBkY7obSLT8PErZtvuD57/0kdp/RWtew04mUDxoFoGQckFSWRlVkRQGDNzJPInb+IkEbB1nWMLRscPnWEcm8NVWsuzt57Kqgsx2BOwHykdZ1loaY6OMlmDK1my0OxVUOzlwoJQKex5bbEQInQNL1g63iWZ2lV0pjYz4ZK3hizHhtsAB7g4Ejf/Ue3rlX4ut6L1BkXaVp65FeSFcqcgVFLFHH5g7ow2+nHyO8zc3rLQsK7jfmHsq2lhUzKqP8LsVBCofU9p329T6TVqfgPkHmHFJPhNwDt8KFtuIc7jsTv3HrAhsbp/V8rKWzWbq2sOJbjmxR+be1wQE8jxUdt/ntIh+mta1HT6asnR8dBi4lmJxN+63M6qoA4AMlfu77nvuR27d5/L6208avTj4Dc2stahmKsFHBWLlW24uVZQpAPblO4dZaTj4lTZ+WoZ6lyGNaO6IreTMQPcQ99i22+0CsDp7XbVdrsOxkD1PWr5q+0LwDhiltYG+3IbCwtuC/rLf0hiahh6Rx1X4y7v34FtidxzNaqpc+ZIHmfn5z5u6v0SjUzRZlnmrrS32TFVZ9uAZgOK8txtue8YvV2i5eo+BRkkv4jY35lgviJvyTkRx5DYnbfyG8CdiQ2mdT6RqmZ4WFlbsQWU+GwWwL8RrYjjYB23Kk+YkzASntpnU+k5WQug+zPXkO16tbYyNQzAcuyqfFXf3h3HntLhECj5HReblYmbVkajy9pxacQXMN2L1h+TMB2AJYeR9Z153Tmv69lNfqlePU4WqhUS5rAQlosdiSq7b7AAbfUy+RAo+ndI6jT1JbmZVlROWGpyK1JXgn/aNbABi4A2YnbffcbcQJlX9EYNusYxsx0sx6a7UKXMbTysZCD9pvvtxPme28t0QKHV0lqOkZZt0WmgrVkvkU45tKL4dlaq6ghT4bBwXGwI94+s4o6Z17A1CrLxRjveTeba2uZUXxypHEhSW4cAD2HLfftL7EDTuXRl9FYD4/tFDWXYKYhV0tG7V+IB4PFSLWPMjh2IOx8jJK/oLVL0dEC8MlKvELZtqeEVrVHBrT3L9wo23I2Pz2222hECB6m0zOycrHyNLWtrMd2YV2OUVwy7EcgG4sOxB2PzHzlZ1bpbqXUG+2soPiVPUwTIsx1qZ2J3IrG+QNiBsxG5G/zmxIga+bovVLdDzK3eoPkYdGEo8QkBqlYEk8R2PIfKfOsdK9QZertZX4bqMmvNRmz7FBVGVhX4aqUVu23M7/AEmw4gUHT+l9ex1xMaz2f2fDtaxbfFbnapR1XdeOyMOfc8jv+6Rtv4P9Xpq44zVv4uNViOTm21LW1alSStfa9CGPutttt+8zaEQKbd0nl/i7IqptT7TJqyV3J+GtagQf4vsz94nP5KZb6clVlq9s23NYhj8FjWEAdviAcfdLjECgdH9G6lpGfR7cU4YqNUr+2W2mwkAAqj+7jgAdwu++48gJf4iAiIgIiICIiAiIgIiICIiAiIgIiICIiAiIgIiICIiAiIgIiICIiAiIgIiICIiAiIgIiIH/2Q=="/>
          <p:cNvSpPr>
            <a:spLocks noChangeAspect="1" noChangeArrowheads="1"/>
          </p:cNvSpPr>
          <p:nvPr userDrawn="1"/>
        </p:nvSpPr>
        <p:spPr bwMode="auto">
          <a:xfrm>
            <a:off x="155575" y="-9144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7892" name="AutoShape 4" descr="data:image/jpeg;base64,/9j/4AAQSkZJRgABAQAAAQABAAD/2wCEAAkGBwgHBhUSBwgTFhUWGSEPGRUYDR4YHxofICQqKB8hHyoYJigiHBwlJyQfIT0tJSs3OjAzGiozRDMuNygtLywBCgoKDQwOGg8PGjclICUyMjg3Mjg3Nzc1NzQ3NDc0NzgxNzY3NzczKzc1NzcsMzQ0MCw0LTg4LDQ0NCsrLCwrNP/AABEIAKAAoAMBIgACEQEDEQH/xAAcAAEAAgIDAQAAAAAAAAAAAAAABQYEBwEDCAL/xAA8EAACAgEDAgMFAg0DBQAAAAABAgADBAUREgYhEzFRFCIyQXEjkQcVFjM2QlVhYnOBk9FSkrEXQ1SCof/EABoBAQACAwEAAAAAAAAAAAAAAAAEBQIDBgH/xAAmEQEAAQQBAwMFAQAAAAAAAAAAAQIDBBEFEhMxIUFRBjJx0fFh/9oADAMBAAIRAxEAPwDeMREBERAREQEREBERAREQEREBERAREQEREBERAREQEREBERAREQEREBERAREQEREBERAREQEREBERAREQEx/bcT/yq/7gmRPMVnZzt6yNkZHZ16b2u+H4iOR6919PTr2353+npZczFdtkyUJPbYWCd8889G/pVjfzFnoae497uxM6018vxkcfcpoirq3G/GiIiSFQREQEREBERAREQEREBERASC1Lq7RNMzDVm5nF18xxPz+knZon8Jn6Y2/+v/Ej5N2bVO4XHC8fbzr827kzERG/T8w2h+X3TX7RH+w/4mh3O7nb1nESrvX6ruur2d3xvE2eP6u1Mz1a8/5v9pPpnKpwuoKLMl9lVwxO3kJub8vumv2iP9h/xNDRPbORVajUMOR4axn1xXcmY1GvT+PQ+j9TaRrOQU07K5MByI4kdv6yYmnfwOfpBZ/KP/Im4paY9yblHVLg+XwreFkzZtzMxqPJERN6rIiICIiAiIgIiICIiAmvuqvweZOu6299eoIobb3TWTtsPrNgxNdy3TcjVSVh5t7Drm5ZnU601R/0ly/2tX/ZP+Zrhhxbb+k9PTzFZ+cP1lbl2aLeumHb/T3JZOb3O/VvWtekR538MnSMFtT1OulLApsYJuRvtvL7/wBJcv8Aa1f9o/5lQ6N/SrG/mLPQ0yxLFFymZqhp+oOUysO7RTZq1Ex8RPupPRPRF/TWpNbbmq4ZOGwQj5j1Mu0RLGi3TbjppcblZd3Lud27O5IiJmjEREBERAREQESH6k1v8TU1ijFNt1z+BVUHC8m2J7k78VABJOx8vIntMbA6hya3uHUmmjF8JBd4vj+JUyHsffKoAwI7qR5EHvv2CwxIVerOn2083jWKfCDeEX8QbBtt9j6Hbv3nL9V6AmmLkNq9PguxrV/EGzMPMD1I2P3QJmJC5/Veg4GJXZk6tSq3DlUTcALB/D6juO/75j6d1biXad4+otXRX4VV5LZIJXxQdlYbDbuNgf1vQbQLFKcfwa9OE/mrP7xktb1d07TgrdbrNIrclFc2jYlfiH1HpMs6vi2aI2Vg2rbWK2uUq3ZgoJ7H+kwqt01/dG0ixl38ffZrmnfwhcDoDQsDNS3Hrs5IQ43tJ7iWqU7TusNTtqxrdT0BaqcoqiWLnC0qXG68l4L2Pl2J29JPYvUOjZeptjY2p1Ncm/KsWAsNvP7vn6T2mimj7Y08v5N7ImJu1TVMfKTiV3C6x0rU9erxtIyq7uSWO7pcDwNZTYEAd+XM99/1Pn8uNQ6h1A6y+NoGkLe1Sh7WfL8FULb8VB4uWYgEnsNu3fvMmhY4kDh9V6a9FP4yf2a273Vou9x+XLiQAfi97YAjsdwZ34XVGg572DD1alzUC77Wj3QOxP0Gx7wJeJCU9X9O3ae19Ws0mtCEZ/FGwLfCD89z8vWSWnZ+JqeGtun5K2Vt3Dq24P3QMmIiAiJVLNc1/UMq/wDJ/AoNeOxp3ttZWtdRuwTiCFA+Hc79/l2gZfVmnZ+Sce/SER7ca3xhU78BYpUqy8tjxPfcHY/Dt85EavjdWazh3N7NXUu1a1UeIjsdnDWPyZSivt2UbEAjcyWXrHSa7lr1B2pu8MZD1Oh3rUgk8yN1AGxG+/nt6idf5Y6dk4jNgXAMpr3W6t6vdsbirAMu5Vu+xA2J+cCD0np3V21Qvn4Z4HKrzd7MsWtstbL37DZg3E7Dt37eUZug6/j6mbMOndGyLr2Fd6VuQ6oE2Z1PFdw/Lbv5ectOL1NpOXkJXj5O72M9QTgeQNfx8h+qF7dz6j1mJ1Breo4eu0YumU0E212XFrrWUDgVGw4g7k8v/kCraF051DomOp/FddrNjNgspyhsh5sQd2HvVuG7/Pt5Gc19LdQYWMDj1qSEw0YLYvM+CHFnAuCqsCy7EjuNx2Oxlh03rKo4VraxWqPXecIClmuFrBQ32QVeTdj3G3bifSSuB1DpeoW1riZPJrVd1HEg/ZkBwd/hZSQCD33gVPQOmtXr1qq3UcMAV5FuTu2V4zbWVqqncgEtuDv9e3aTelaLl4nS+TQ6KHsfJdAG7bWu5T6dmH0nbZ1roFWLXY2YeFlftIIpY7V/632HuLv23baduT1domLeEtzPNVsLCtiqB/gLsBtXy+XIjeBXMLoVNOw9OswsFBkY7obSLT8PErZtvuD57/0kdp/RWtew04mUDxoFoGQckFSWRlVkRQGDNzJPInb+IkEbB1nWMLRscPnWEcm8NVWsuzt57Kqgsx2BOwHykdZ1loaY6OMlmDK1my0OxVUOzlwoJQKex5bbEQInQNL1g63iWZ2lV0pjYz4ZK3hizHhtsAB7g4Ejf/Ue3rlX4ut6L1BkXaVp65FeSFcqcgVFLFHH5g7ow2+nHyO8zc3rLQsK7jfmHsq2lhUzKqP8LsVBCofU9p329T6TVqfgPkHmHFJPhNwDt8KFtuIc7jsTv3HrAhsbp/V8rKWzWbq2sOJbjmxR+be1wQE8jxUdt/ntIh+mta1HT6asnR8dBi4lmJxN+63M6qoA4AMlfu77nvuR27d5/L6208avTj4Dc2stahmKsFHBWLlW24uVZQpAPblO4dZaTj4lTZ+WoZ6lyGNaO6IreTMQPcQ99i22+0CsDp7XbVdrsOxkD1PWr5q+0LwDhiltYG+3IbCwtuC/rLf0hiahh6Rx1X4y7v34FtidxzNaqpc+ZIHmfn5z5u6v0SjUzRZlnmrrS32TFVZ9uAZgOK8txtue8YvV2i5eo+BRkkv4jY35lgviJvyTkRx5DYnbfyG8CdiQ2mdT6RqmZ4WFlbsQWU+GwWwL8RrYjjYB23Kk+YkzASntpnU+k5WQug+zPXkO16tbYyNQzAcuyqfFXf3h3HntLhECj5HReblYmbVkajy9pxacQXMN2L1h+TMB2AJYeR9Z153Tmv69lNfqlePU4WqhUS5rAQlosdiSq7b7AAbfUy+RAo+ndI6jT1JbmZVlROWGpyK1JXgn/aNbABi4A2YnbffcbcQJlX9EYNusYxsx0sx6a7UKXMbTysZCD9pvvtxPme28t0QKHV0lqOkZZt0WmgrVkvkU45tKL4dlaq6ghT4bBwXGwI94+s4o6Z17A1CrLxRjveTeba2uZUXxypHEhSW4cAD2HLfftL7EDTuXRl9FYD4/tFDWXYKYhV0tG7V+IB4PFSLWPMjh2IOx8jJK/oLVL0dEC8MlKvELZtqeEVrVHBrT3L9wo23I2Pz2222hECB6m0zOycrHyNLWtrMd2YV2OUVwy7EcgG4sOxB2PzHzlZ1bpbqXUG+2soPiVPUwTIsx1qZ2J3IrG+QNiBsxG5G/zmxIga+bovVLdDzK3eoPkYdGEo8QkBqlYEk8R2PIfKfOsdK9QZertZX4bqMmvNRmz7FBVGVhX4aqUVu23M7/AEmw4gUHT+l9ex1xMaz2f2fDtaxbfFbnapR1XdeOyMOfc8jv+6Rtv4P9Xpq44zVv4uNViOTm21LW1alSStfa9CGPutttt+8zaEQKbd0nl/i7IqptT7TJqyV3J+GtagQf4vsz94nP5KZb6clVlq9s23NYhj8FjWEAdviAcfdLjECgdH9G6lpGfR7cU4YqNUr+2W2mwkAAqj+7jgAdwu++48gJf4iAiIgIiICIiAiIgIiICIiAiIgIiICIiAiIgIiICIiAiIgIiICIiAiIgIiICIiAiIgIiIH/2Q=="/>
          <p:cNvSpPr>
            <a:spLocks noChangeAspect="1" noChangeArrowheads="1"/>
          </p:cNvSpPr>
          <p:nvPr userDrawn="1"/>
        </p:nvSpPr>
        <p:spPr bwMode="auto">
          <a:xfrm>
            <a:off x="155575" y="-1219200"/>
            <a:ext cx="1905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  <a:defRPr/>
              </a:pPr>
              <a:endParaRPr lang="en-US" sz="3200" dirty="0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prstClr val="white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23528" y="404664"/>
            <a:ext cx="1260475" cy="1260475"/>
            <a:chOff x="212409" y="293515"/>
            <a:chExt cx="1260000" cy="1260000"/>
          </a:xfrm>
        </p:grpSpPr>
        <p:sp>
          <p:nvSpPr>
            <p:cNvPr id="18" name="Oval 17"/>
            <p:cNvSpPr/>
            <p:nvPr/>
          </p:nvSpPr>
          <p:spPr>
            <a:xfrm>
              <a:off x="212409" y="293515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05292" y="779155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Gender and Diversity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1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0.jpe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2819400"/>
            <a:ext cx="7848600" cy="647591"/>
          </a:xfrm>
        </p:spPr>
        <p:txBody>
          <a:bodyPr/>
          <a:lstStyle/>
          <a:p>
            <a:r>
              <a:rPr lang="en-GB" dirty="0" smtClean="0"/>
              <a:t>First SEA Regional Gender and Diversity Teleconference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41910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10 September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4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Annual Gender and Diversity Network meeting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702673"/>
            <a:ext cx="807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Identify expectations for the Network and its structure e.g. meetings and 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Express expectations for being a National Society Focal Point for Gender and 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Elect a chair person and identify how the network members will support the chairperson in their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Develop some key action points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for the coming year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D:\Users\christina.haneef\Documents\Gender and Diversity\Cumulus photos\Photos\Emergency response\p-MYS00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86" b="12610"/>
          <a:stretch/>
        </p:blipFill>
        <p:spPr bwMode="auto">
          <a:xfrm>
            <a:off x="4180115" y="3691900"/>
            <a:ext cx="4956628" cy="225664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5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924800" cy="41910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/>
              <a:t>Any other </a:t>
            </a:r>
            <a:r>
              <a:rPr lang="en-US" sz="3000" b="1" dirty="0" smtClean="0"/>
              <a:t>questions?</a:t>
            </a:r>
          </a:p>
          <a:p>
            <a:endParaRPr lang="en-US" sz="3000" b="1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endParaRPr lang="en-US" sz="3000" b="1" dirty="0" smtClean="0"/>
          </a:p>
          <a:p>
            <a:pPr marL="0" indent="0">
              <a:buNone/>
            </a:pPr>
            <a:r>
              <a:rPr lang="en-US" sz="3000" b="1" dirty="0" smtClean="0"/>
              <a:t>				Thank you very much!</a:t>
            </a:r>
            <a:endParaRPr lang="en-US" sz="3000" b="1" dirty="0"/>
          </a:p>
        </p:txBody>
      </p:sp>
      <p:pic>
        <p:nvPicPr>
          <p:cNvPr id="4" name="Picture 4" descr="D:\Users\christina.haneef\Documents\Gender and Diversity\Cumulus photos\Photos\Women and Girls\p-THA0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390900" cy="22606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sers\christina.haneef\Documents\Gender and Diversity\Cumulus photos\Photos\Elderly and people with disabilities\p-VNM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74043"/>
            <a:ext cx="3547533" cy="23747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Meeting Objectives</a:t>
            </a:r>
            <a:endParaRPr lang="en-GB" dirty="0"/>
          </a:p>
        </p:txBody>
      </p:sp>
      <p:pic>
        <p:nvPicPr>
          <p:cNvPr id="4" name="Picture 2" descr="D:\Users\christina.haneef\Documents\Gender and Diversity\Cumulus photos\Photos\Education\p-MMR0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838200"/>
            <a:ext cx="3505200" cy="2336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5486400" cy="3962400"/>
          </a:xfrm>
        </p:spPr>
        <p:txBody>
          <a:bodyPr/>
          <a:lstStyle/>
          <a:p>
            <a:r>
              <a:rPr lang="en-GB" sz="1600" dirty="0" smtClean="0"/>
              <a:t>Introduction of Network Members</a:t>
            </a:r>
          </a:p>
          <a:p>
            <a:endParaRPr lang="en-GB" sz="1600" dirty="0" smtClean="0"/>
          </a:p>
          <a:p>
            <a:r>
              <a:rPr lang="en-GB" sz="1600" dirty="0" smtClean="0"/>
              <a:t>Share National Society current gender and diversity initiatives or plans</a:t>
            </a:r>
          </a:p>
          <a:p>
            <a:endParaRPr lang="en-GB" sz="1600" dirty="0" smtClean="0"/>
          </a:p>
          <a:p>
            <a:r>
              <a:rPr lang="en-GB" sz="1600" dirty="0" smtClean="0"/>
              <a:t>To provide an overview of the SEA Regional Gender and Diversity Network</a:t>
            </a:r>
          </a:p>
          <a:p>
            <a:endParaRPr lang="en-GB" sz="1600" dirty="0" smtClean="0"/>
          </a:p>
          <a:p>
            <a:r>
              <a:rPr lang="en-GB" sz="1600" dirty="0" smtClean="0"/>
              <a:t>To provide an opportunity for Q&amp;A </a:t>
            </a:r>
          </a:p>
          <a:p>
            <a:endParaRPr lang="en-GB" sz="1600" dirty="0"/>
          </a:p>
          <a:p>
            <a:r>
              <a:rPr lang="en-GB" sz="1600" dirty="0" smtClean="0"/>
              <a:t>Overview of SEA Regional Training of Trainers and Annual Gender and Diversity Network meeting</a:t>
            </a:r>
          </a:p>
          <a:p>
            <a:endParaRPr lang="en-GB" sz="1600" dirty="0" smtClean="0"/>
          </a:p>
          <a:p>
            <a:r>
              <a:rPr lang="en-GB" sz="1600" dirty="0" smtClean="0"/>
              <a:t>Overview of the process of election of a chairperson</a:t>
            </a:r>
          </a:p>
          <a:p>
            <a:endParaRPr lang="en-GB" sz="1600" dirty="0" smtClean="0"/>
          </a:p>
          <a:p>
            <a:endParaRPr lang="en-GB" sz="1600" dirty="0" smtClean="0"/>
          </a:p>
          <a:p>
            <a:endParaRPr lang="en-GB" sz="1600" dirty="0" smtClean="0"/>
          </a:p>
        </p:txBody>
      </p:sp>
      <p:pic>
        <p:nvPicPr>
          <p:cNvPr id="5" name="Picture 2" descr="D:\Users\christina.haneef\Documents\Gender and Diversity\Cumulus photos\Photos\Elderly and people with disabilities\p-LAO00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6" r="8331"/>
          <a:stretch/>
        </p:blipFill>
        <p:spPr bwMode="auto">
          <a:xfrm>
            <a:off x="6477000" y="2819400"/>
            <a:ext cx="2165084" cy="30759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53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Introductions…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75617902"/>
              </p:ext>
            </p:extLst>
          </p:nvPr>
        </p:nvGraphicFramePr>
        <p:xfrm>
          <a:off x="762000" y="990600"/>
          <a:ext cx="7620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29069026"/>
              </p:ext>
            </p:extLst>
          </p:nvPr>
        </p:nvGraphicFramePr>
        <p:xfrm>
          <a:off x="685800" y="1905000"/>
          <a:ext cx="7543800" cy="459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797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Gender and Diversity Network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518727"/>
              </p:ext>
            </p:extLst>
          </p:nvPr>
        </p:nvGraphicFramePr>
        <p:xfrm>
          <a:off x="609600" y="16764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ight Arrow 5"/>
          <p:cNvSpPr/>
          <p:nvPr/>
        </p:nvSpPr>
        <p:spPr>
          <a:xfrm rot="16200000">
            <a:off x="7363206" y="2537208"/>
            <a:ext cx="484557" cy="45719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1632857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Ten Gender and Diversity Focal Points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849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/>
          <a:lstStyle/>
          <a:p>
            <a:r>
              <a:rPr lang="en-US" dirty="0" smtClean="0"/>
              <a:t>Regional Gender and Diversity Network</a:t>
            </a:r>
            <a:endParaRPr lang="en-US" dirty="0"/>
          </a:p>
        </p:txBody>
      </p:sp>
      <p:pic>
        <p:nvPicPr>
          <p:cNvPr id="1026" name="Picture 2" descr="https://encrypted-tbn2.gstatic.com/images?q=tbn:ANd9GcQgfIYXHiKutilSW1xR6jZP2jWMOtdLNS4JyWHFYhwCqUNYc4NPX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87" y="3810000"/>
            <a:ext cx="4259738" cy="208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6242518"/>
              </p:ext>
            </p:extLst>
          </p:nvPr>
        </p:nvGraphicFramePr>
        <p:xfrm>
          <a:off x="-5334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14454" y="1600199"/>
            <a:ext cx="37961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teleconferences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Annual meetings –  9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October 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Chairperson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 communication updates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9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Society Gender and Diversity Focal Points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531"/>
            <a:ext cx="51054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assist in mainstreaming of gender and diversity 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assistance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National Society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on gender and diversity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peer-to-peer </a:t>
            </a:r>
            <a:r>
              <a:rPr lang="en-US" sz="1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through regional networks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well as strengthening </a:t>
            </a:r>
            <a:r>
              <a:rPr lang="en-US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 at a National level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D:\Users\christina.haneef\Documents\Gender and Diversity\Cumulus photos\Photos\Emergency response\p-VNM0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84513"/>
            <a:ext cx="3302000" cy="24765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Users\christina.haneef\Documents\Gender and Diversity\Cumulus photos\Photos\hygiene\p-PHL21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099" y="3581400"/>
            <a:ext cx="3086101" cy="2057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27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discussion….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8093963"/>
              </p:ext>
            </p:extLst>
          </p:nvPr>
        </p:nvGraphicFramePr>
        <p:xfrm>
          <a:off x="16764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040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Diversity Regional TOT</a:t>
            </a:r>
            <a:endParaRPr lang="en-US" dirty="0"/>
          </a:p>
        </p:txBody>
      </p:sp>
      <p:pic>
        <p:nvPicPr>
          <p:cNvPr id="4" name="Picture 3" descr="D:\Users\christina.haneef\Documents\Gender and Diversity\Cumulus photos\Photos\Elderly and people with disabilities\p-LAO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2590800" cy="17267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Users\christina.haneef\Documents\Gender and Diversity\Cumulus photos\Photos\Disaster preparedness\p-IDN13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6" y="3555512"/>
            <a:ext cx="2667000" cy="177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78144904"/>
              </p:ext>
            </p:extLst>
          </p:nvPr>
        </p:nvGraphicFramePr>
        <p:xfrm>
          <a:off x="2895600" y="1803400"/>
          <a:ext cx="5943600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08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and Diversity for Resilience Toolkit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95600" y="1752600"/>
            <a:ext cx="5943600" cy="4165255"/>
          </a:xfrm>
        </p:spPr>
        <p:txBody>
          <a:bodyPr/>
          <a:lstStyle/>
          <a:p>
            <a:pPr>
              <a:spcBef>
                <a:spcPts val="1500"/>
              </a:spcBef>
            </a:pPr>
            <a:r>
              <a:rPr lang="en-US" sz="2000" dirty="0" smtClean="0"/>
              <a:t>Comprehensive but selective set of resources</a:t>
            </a:r>
          </a:p>
          <a:p>
            <a:pPr>
              <a:spcBef>
                <a:spcPts val="1500"/>
              </a:spcBef>
            </a:pPr>
            <a:r>
              <a:rPr lang="en-US" sz="2000" dirty="0" smtClean="0"/>
              <a:t>Internal and external to the Movement </a:t>
            </a:r>
          </a:p>
          <a:p>
            <a:pPr>
              <a:spcBef>
                <a:spcPts val="1500"/>
              </a:spcBef>
            </a:pPr>
            <a:r>
              <a:rPr lang="en-US" sz="2000" dirty="0" smtClean="0"/>
              <a:t>Hosted on SEARDs online library</a:t>
            </a:r>
          </a:p>
          <a:p>
            <a:pPr>
              <a:spcBef>
                <a:spcPts val="1500"/>
              </a:spcBef>
            </a:pPr>
            <a:r>
              <a:rPr lang="en-US" sz="2000" dirty="0" smtClean="0"/>
              <a:t>Summary information in nine regional languages </a:t>
            </a:r>
          </a:p>
          <a:p>
            <a:pPr>
              <a:spcBef>
                <a:spcPts val="1500"/>
              </a:spcBef>
            </a:pPr>
            <a:r>
              <a:rPr lang="en-US" sz="2000" dirty="0" smtClean="0"/>
              <a:t>Ready by October and resources will be used during the TOT</a:t>
            </a:r>
          </a:p>
          <a:p>
            <a:pPr>
              <a:spcBef>
                <a:spcPts val="1500"/>
              </a:spcBef>
            </a:pPr>
            <a:r>
              <a:rPr lang="en-US" sz="2000" dirty="0" smtClean="0"/>
              <a:t>A link will be distributed in advance of the TOT for feedback from National Societies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2286000" cy="401648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Burmese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Indonesia Bahasa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Khmer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Laotian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Malay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Tagalog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Tetum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Thai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Vietnamese</a:t>
            </a:r>
          </a:p>
          <a:p>
            <a:pPr algn="ctr">
              <a:spcAft>
                <a:spcPts val="1000"/>
              </a:spcAf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8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FRC_2011 presentation-EN">
  <a:themeElements>
    <a:clrScheme name="Custom 2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476</Words>
  <Application>Microsoft Office PowerPoint</Application>
  <PresentationFormat>On-screen Show (4:3)</PresentationFormat>
  <Paragraphs>120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1_Office Theme</vt:lpstr>
      <vt:lpstr>IFRC_2011 presentation-EN</vt:lpstr>
      <vt:lpstr>First SEA Regional Gender and Diversity Teleconference</vt:lpstr>
      <vt:lpstr>Meeting Objectives</vt:lpstr>
      <vt:lpstr>Introductions…</vt:lpstr>
      <vt:lpstr>Regional Gender and Diversity Network</vt:lpstr>
      <vt:lpstr>Regional Gender and Diversity Network</vt:lpstr>
      <vt:lpstr>National Society Gender and Diversity Focal Points</vt:lpstr>
      <vt:lpstr>Open discussion….</vt:lpstr>
      <vt:lpstr>Gender and Diversity Regional TOT</vt:lpstr>
      <vt:lpstr>Gender and Diversity for Resilience Toolkit</vt:lpstr>
      <vt:lpstr> Annual Gender and Diversity Network meeting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Community Safety and Resilience Forum</dc:title>
  <dc:creator>Christina Haneef</dc:creator>
  <cp:lastModifiedBy>Angeline Tandiono</cp:lastModifiedBy>
  <cp:revision>136</cp:revision>
  <cp:lastPrinted>2015-09-10T05:47:24Z</cp:lastPrinted>
  <dcterms:created xsi:type="dcterms:W3CDTF">2015-07-21T15:28:44Z</dcterms:created>
  <dcterms:modified xsi:type="dcterms:W3CDTF">2015-12-14T07:56:01Z</dcterms:modified>
</cp:coreProperties>
</file>